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 id="2147483774" r:id="rId2"/>
    <p:sldMasterId id="2147483776" r:id="rId3"/>
  </p:sldMasterIdLst>
  <p:notesMasterIdLst>
    <p:notesMasterId r:id="rId13"/>
  </p:notesMasterIdLst>
  <p:handoutMasterIdLst>
    <p:handoutMasterId r:id="rId14"/>
  </p:handoutMasterIdLst>
  <p:sldIdLst>
    <p:sldId id="449" r:id="rId4"/>
    <p:sldId id="445" r:id="rId5"/>
    <p:sldId id="448" r:id="rId6"/>
    <p:sldId id="456" r:id="rId7"/>
    <p:sldId id="454" r:id="rId8"/>
    <p:sldId id="453" r:id="rId9"/>
    <p:sldId id="452" r:id="rId10"/>
    <p:sldId id="450" r:id="rId11"/>
    <p:sldId id="451" r:id="rId12"/>
  </p:sldIdLst>
  <p:sldSz cx="6858000" cy="9906000" type="A4"/>
  <p:notesSz cx="6797675" cy="9928225"/>
  <p:defaultTextStyle>
    <a:defPPr>
      <a:defRPr lang="de-DE"/>
    </a:defPPr>
    <a:lvl1pPr marL="0" algn="l" defTabSz="914286" rtl="0" eaLnBrk="1" latinLnBrk="0" hangingPunct="1">
      <a:defRPr sz="1900" kern="1200">
        <a:solidFill>
          <a:schemeClr val="tx1"/>
        </a:solidFill>
        <a:latin typeface="+mn-lt"/>
        <a:ea typeface="+mn-ea"/>
        <a:cs typeface="+mn-cs"/>
      </a:defRPr>
    </a:lvl1pPr>
    <a:lvl2pPr marL="457143" algn="l" defTabSz="914286" rtl="0" eaLnBrk="1" latinLnBrk="0" hangingPunct="1">
      <a:defRPr sz="1900" kern="1200">
        <a:solidFill>
          <a:schemeClr val="tx1"/>
        </a:solidFill>
        <a:latin typeface="+mn-lt"/>
        <a:ea typeface="+mn-ea"/>
        <a:cs typeface="+mn-cs"/>
      </a:defRPr>
    </a:lvl2pPr>
    <a:lvl3pPr marL="914286" algn="l" defTabSz="914286" rtl="0" eaLnBrk="1" latinLnBrk="0" hangingPunct="1">
      <a:defRPr sz="1900" kern="1200">
        <a:solidFill>
          <a:schemeClr val="tx1"/>
        </a:solidFill>
        <a:latin typeface="+mn-lt"/>
        <a:ea typeface="+mn-ea"/>
        <a:cs typeface="+mn-cs"/>
      </a:defRPr>
    </a:lvl3pPr>
    <a:lvl4pPr marL="1371430" algn="l" defTabSz="914286" rtl="0" eaLnBrk="1" latinLnBrk="0" hangingPunct="1">
      <a:defRPr sz="1900" kern="1200">
        <a:solidFill>
          <a:schemeClr val="tx1"/>
        </a:solidFill>
        <a:latin typeface="+mn-lt"/>
        <a:ea typeface="+mn-ea"/>
        <a:cs typeface="+mn-cs"/>
      </a:defRPr>
    </a:lvl4pPr>
    <a:lvl5pPr marL="1828573" algn="l" defTabSz="914286" rtl="0" eaLnBrk="1" latinLnBrk="0" hangingPunct="1">
      <a:defRPr sz="1900" kern="1200">
        <a:solidFill>
          <a:schemeClr val="tx1"/>
        </a:solidFill>
        <a:latin typeface="+mn-lt"/>
        <a:ea typeface="+mn-ea"/>
        <a:cs typeface="+mn-cs"/>
      </a:defRPr>
    </a:lvl5pPr>
    <a:lvl6pPr marL="2285718" algn="l" defTabSz="914286" rtl="0" eaLnBrk="1" latinLnBrk="0" hangingPunct="1">
      <a:defRPr sz="1900" kern="1200">
        <a:solidFill>
          <a:schemeClr val="tx1"/>
        </a:solidFill>
        <a:latin typeface="+mn-lt"/>
        <a:ea typeface="+mn-ea"/>
        <a:cs typeface="+mn-cs"/>
      </a:defRPr>
    </a:lvl6pPr>
    <a:lvl7pPr marL="2742858" algn="l" defTabSz="914286" rtl="0" eaLnBrk="1" latinLnBrk="0" hangingPunct="1">
      <a:defRPr sz="1900" kern="1200">
        <a:solidFill>
          <a:schemeClr val="tx1"/>
        </a:solidFill>
        <a:latin typeface="+mn-lt"/>
        <a:ea typeface="+mn-ea"/>
        <a:cs typeface="+mn-cs"/>
      </a:defRPr>
    </a:lvl7pPr>
    <a:lvl8pPr marL="3200000" algn="l" defTabSz="914286" rtl="0" eaLnBrk="1" latinLnBrk="0" hangingPunct="1">
      <a:defRPr sz="1900" kern="1200">
        <a:solidFill>
          <a:schemeClr val="tx1"/>
        </a:solidFill>
        <a:latin typeface="+mn-lt"/>
        <a:ea typeface="+mn-ea"/>
        <a:cs typeface="+mn-cs"/>
      </a:defRPr>
    </a:lvl8pPr>
    <a:lvl9pPr marL="3657143" algn="l" defTabSz="914286"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889" userDrawn="1">
          <p15:clr>
            <a:srgbClr val="A4A3A4"/>
          </p15:clr>
        </p15:guide>
        <p15:guide id="2" pos="1071" userDrawn="1">
          <p15:clr>
            <a:srgbClr val="A4A3A4"/>
          </p15:clr>
        </p15:guide>
        <p15:guide id="3" orient="horz" pos="194" userDrawn="1">
          <p15:clr>
            <a:srgbClr val="A4A3A4"/>
          </p15:clr>
        </p15:guide>
        <p15:guide id="6" orient="horz" pos="988" userDrawn="1">
          <p15:clr>
            <a:srgbClr val="A4A3A4"/>
          </p15:clr>
        </p15:guide>
        <p15:guide id="7" pos="958" userDrawn="1">
          <p15:clr>
            <a:srgbClr val="A4A3A4"/>
          </p15:clr>
        </p15:guide>
        <p15:guide id="8" pos="232" userDrawn="1">
          <p15:clr>
            <a:srgbClr val="A4A3A4"/>
          </p15:clr>
        </p15:guide>
        <p15:guide id="9" orient="horz" pos="3279" userDrawn="1">
          <p15:clr>
            <a:srgbClr val="A4A3A4"/>
          </p15:clr>
        </p15:guide>
        <p15:guide id="10" orient="horz" pos="1782" userDrawn="1">
          <p15:clr>
            <a:srgbClr val="A4A3A4"/>
          </p15:clr>
        </p15:guide>
        <p15:guide id="11" pos="4110" userDrawn="1">
          <p15:clr>
            <a:srgbClr val="A4A3A4"/>
          </p15:clr>
        </p15:guide>
        <p15:guide id="12" orient="horz" pos="897" userDrawn="1">
          <p15:clr>
            <a:srgbClr val="A4A3A4"/>
          </p15:clr>
        </p15:guide>
        <p15:guide id="13" orient="horz" pos="1986" userDrawn="1">
          <p15:clr>
            <a:srgbClr val="A4A3A4"/>
          </p15:clr>
        </p15:guide>
        <p15:guide id="14" orient="horz" pos="604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3619"/>
    <a:srgbClr val="B16453"/>
    <a:srgbClr val="254061"/>
    <a:srgbClr val="FFFFCC"/>
    <a:srgbClr val="2A4885"/>
    <a:srgbClr val="326281"/>
    <a:srgbClr val="F8F8F8"/>
    <a:srgbClr val="000000"/>
    <a:srgbClr val="45617A"/>
    <a:srgbClr val="1063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16DA210-FB5B-4158-B5E0-FEB733F419BA}" styleName="Helle Formatvorlag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1830" autoAdjust="0"/>
  </p:normalViewPr>
  <p:slideViewPr>
    <p:cSldViewPr snapToGrid="0">
      <p:cViewPr varScale="1">
        <p:scale>
          <a:sx n="58" d="100"/>
          <a:sy n="58" d="100"/>
        </p:scale>
        <p:origin x="2539" y="62"/>
      </p:cViewPr>
      <p:guideLst>
        <p:guide orient="horz" pos="4889"/>
        <p:guide pos="1071"/>
        <p:guide orient="horz" pos="194"/>
        <p:guide orient="horz" pos="988"/>
        <p:guide pos="958"/>
        <p:guide pos="232"/>
        <p:guide orient="horz" pos="3279"/>
        <p:guide orient="horz" pos="1782"/>
        <p:guide pos="4110"/>
        <p:guide orient="horz" pos="897"/>
        <p:guide orient="horz" pos="1986"/>
        <p:guide orient="horz" pos="6046"/>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showGuides="1">
      <p:cViewPr varScale="1">
        <p:scale>
          <a:sx n="79" d="100"/>
          <a:sy n="79" d="100"/>
        </p:scale>
        <p:origin x="396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3" y="0"/>
            <a:ext cx="2946189" cy="498316"/>
          </a:xfrm>
          <a:prstGeom prst="rect">
            <a:avLst/>
          </a:prstGeom>
        </p:spPr>
        <p:txBody>
          <a:bodyPr vert="horz" lIns="91429" tIns="45714" rIns="91429" bIns="45714" rtlCol="0"/>
          <a:lstStyle>
            <a:lvl1pPr algn="l">
              <a:defRPr sz="1200"/>
            </a:lvl1pPr>
          </a:lstStyle>
          <a:p>
            <a:endParaRPr lang="de-DE" dirty="0"/>
          </a:p>
        </p:txBody>
      </p:sp>
      <p:sp>
        <p:nvSpPr>
          <p:cNvPr id="3" name="Datumsplatzhalter 2"/>
          <p:cNvSpPr>
            <a:spLocks noGrp="1"/>
          </p:cNvSpPr>
          <p:nvPr>
            <p:ph type="dt" sz="quarter" idx="1"/>
          </p:nvPr>
        </p:nvSpPr>
        <p:spPr>
          <a:xfrm>
            <a:off x="3849901" y="0"/>
            <a:ext cx="2946189" cy="498316"/>
          </a:xfrm>
          <a:prstGeom prst="rect">
            <a:avLst/>
          </a:prstGeom>
        </p:spPr>
        <p:txBody>
          <a:bodyPr vert="horz" lIns="91429" tIns="45714" rIns="91429" bIns="45714" rtlCol="0"/>
          <a:lstStyle>
            <a:lvl1pPr algn="r">
              <a:defRPr sz="1200"/>
            </a:lvl1pPr>
          </a:lstStyle>
          <a:p>
            <a:r>
              <a:rPr lang="de-DE" dirty="0"/>
              <a:t>05.10.2015</a:t>
            </a:r>
          </a:p>
        </p:txBody>
      </p:sp>
      <p:sp>
        <p:nvSpPr>
          <p:cNvPr id="4" name="Fußzeilenplatzhalter 3"/>
          <p:cNvSpPr>
            <a:spLocks noGrp="1"/>
          </p:cNvSpPr>
          <p:nvPr>
            <p:ph type="ftr" sz="quarter" idx="2"/>
          </p:nvPr>
        </p:nvSpPr>
        <p:spPr>
          <a:xfrm>
            <a:off x="3" y="9429910"/>
            <a:ext cx="2946189" cy="498316"/>
          </a:xfrm>
          <a:prstGeom prst="rect">
            <a:avLst/>
          </a:prstGeom>
        </p:spPr>
        <p:txBody>
          <a:bodyPr vert="horz" lIns="91429" tIns="45714" rIns="91429" bIns="45714" rtlCol="0" anchor="b"/>
          <a:lstStyle>
            <a:lvl1pPr algn="l">
              <a:defRPr sz="1200"/>
            </a:lvl1pPr>
          </a:lstStyle>
          <a:p>
            <a:endParaRPr lang="de-DE" dirty="0"/>
          </a:p>
        </p:txBody>
      </p:sp>
      <p:sp>
        <p:nvSpPr>
          <p:cNvPr id="5" name="Foliennummernplatzhalter 4"/>
          <p:cNvSpPr>
            <a:spLocks noGrp="1"/>
          </p:cNvSpPr>
          <p:nvPr>
            <p:ph type="sldNum" sz="quarter" idx="3"/>
          </p:nvPr>
        </p:nvSpPr>
        <p:spPr>
          <a:xfrm>
            <a:off x="3849901" y="9429910"/>
            <a:ext cx="2946189" cy="498316"/>
          </a:xfrm>
          <a:prstGeom prst="rect">
            <a:avLst/>
          </a:prstGeom>
        </p:spPr>
        <p:txBody>
          <a:bodyPr vert="horz" lIns="91429" tIns="45714" rIns="91429" bIns="45714" rtlCol="0" anchor="b"/>
          <a:lstStyle>
            <a:lvl1pPr algn="r">
              <a:defRPr sz="1200"/>
            </a:lvl1pPr>
          </a:lstStyle>
          <a:p>
            <a:fld id="{5D843550-6C8D-46E0-9688-3C11A550051F}" type="slidenum">
              <a:rPr lang="de-DE" smtClean="0"/>
              <a:t>‹Nr.›</a:t>
            </a:fld>
            <a:endParaRPr lang="de-DE" dirty="0"/>
          </a:p>
        </p:txBody>
      </p:sp>
    </p:spTree>
    <p:extLst>
      <p:ext uri="{BB962C8B-B14F-4D97-AF65-F5344CB8AC3E}">
        <p14:creationId xmlns:p14="http://schemas.microsoft.com/office/powerpoint/2010/main" val="1602332775"/>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2945659" cy="496411"/>
          </a:xfrm>
          <a:prstGeom prst="rect">
            <a:avLst/>
          </a:prstGeom>
        </p:spPr>
        <p:txBody>
          <a:bodyPr vert="horz" lIns="91429" tIns="45714" rIns="91429" bIns="45714" rtlCol="0"/>
          <a:lstStyle>
            <a:lvl1pPr algn="l">
              <a:defRPr sz="1200"/>
            </a:lvl1pPr>
          </a:lstStyle>
          <a:p>
            <a:endParaRPr lang="de-DE" dirty="0"/>
          </a:p>
        </p:txBody>
      </p:sp>
      <p:sp>
        <p:nvSpPr>
          <p:cNvPr id="3" name="Datumsplatzhalter 2"/>
          <p:cNvSpPr>
            <a:spLocks noGrp="1"/>
          </p:cNvSpPr>
          <p:nvPr>
            <p:ph type="dt" idx="1"/>
          </p:nvPr>
        </p:nvSpPr>
        <p:spPr>
          <a:xfrm>
            <a:off x="3850446" y="0"/>
            <a:ext cx="2945659" cy="496411"/>
          </a:xfrm>
          <a:prstGeom prst="rect">
            <a:avLst/>
          </a:prstGeom>
        </p:spPr>
        <p:txBody>
          <a:bodyPr vert="horz" lIns="91429" tIns="45714" rIns="91429" bIns="45714" rtlCol="0"/>
          <a:lstStyle>
            <a:lvl1pPr algn="r">
              <a:defRPr sz="1200"/>
            </a:lvl1pPr>
          </a:lstStyle>
          <a:p>
            <a:r>
              <a:rPr lang="de-DE" dirty="0"/>
              <a:t>05.10.2015</a:t>
            </a:r>
          </a:p>
        </p:txBody>
      </p:sp>
      <p:sp>
        <p:nvSpPr>
          <p:cNvPr id="4" name="Folienbildplatzhalter 3"/>
          <p:cNvSpPr>
            <a:spLocks noGrp="1" noRot="1" noChangeAspect="1"/>
          </p:cNvSpPr>
          <p:nvPr>
            <p:ph type="sldImg" idx="2"/>
          </p:nvPr>
        </p:nvSpPr>
        <p:spPr>
          <a:xfrm>
            <a:off x="2109788" y="744538"/>
            <a:ext cx="2578100" cy="3722687"/>
          </a:xfrm>
          <a:prstGeom prst="rect">
            <a:avLst/>
          </a:prstGeom>
          <a:noFill/>
          <a:ln w="12700">
            <a:solidFill>
              <a:prstClr val="black"/>
            </a:solidFill>
          </a:ln>
        </p:spPr>
        <p:txBody>
          <a:bodyPr vert="horz" lIns="91429" tIns="45714" rIns="91429" bIns="45714" rtlCol="0" anchor="ctr"/>
          <a:lstStyle/>
          <a:p>
            <a:endParaRPr lang="de-DE" dirty="0"/>
          </a:p>
        </p:txBody>
      </p:sp>
      <p:sp>
        <p:nvSpPr>
          <p:cNvPr id="5" name="Notizenplatzhalter 4"/>
          <p:cNvSpPr>
            <a:spLocks noGrp="1"/>
          </p:cNvSpPr>
          <p:nvPr>
            <p:ph type="body" sz="quarter" idx="3"/>
          </p:nvPr>
        </p:nvSpPr>
        <p:spPr>
          <a:xfrm>
            <a:off x="679768" y="4715908"/>
            <a:ext cx="5438140" cy="4467701"/>
          </a:xfrm>
          <a:prstGeom prst="rect">
            <a:avLst/>
          </a:prstGeom>
        </p:spPr>
        <p:txBody>
          <a:bodyPr vert="horz" lIns="91429" tIns="45714" rIns="91429" bIns="45714"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1" y="9430091"/>
            <a:ext cx="2945659" cy="496411"/>
          </a:xfrm>
          <a:prstGeom prst="rect">
            <a:avLst/>
          </a:prstGeom>
        </p:spPr>
        <p:txBody>
          <a:bodyPr vert="horz" lIns="91429" tIns="45714" rIns="91429" bIns="45714"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50446" y="9430091"/>
            <a:ext cx="2945659" cy="496411"/>
          </a:xfrm>
          <a:prstGeom prst="rect">
            <a:avLst/>
          </a:prstGeom>
        </p:spPr>
        <p:txBody>
          <a:bodyPr vert="horz" lIns="91429" tIns="45714" rIns="91429" bIns="45714" rtlCol="0" anchor="b"/>
          <a:lstStyle>
            <a:lvl1pPr algn="r">
              <a:defRPr sz="1200"/>
            </a:lvl1pPr>
          </a:lstStyle>
          <a:p>
            <a:fld id="{84225B8B-1427-45FE-884F-5F8713EBD1E9}" type="slidenum">
              <a:rPr lang="de-DE" smtClean="0"/>
              <a:pPr/>
              <a:t>‹Nr.›</a:t>
            </a:fld>
            <a:endParaRPr lang="de-DE" dirty="0"/>
          </a:p>
        </p:txBody>
      </p:sp>
    </p:spTree>
    <p:extLst>
      <p:ext uri="{BB962C8B-B14F-4D97-AF65-F5344CB8AC3E}">
        <p14:creationId xmlns:p14="http://schemas.microsoft.com/office/powerpoint/2010/main" val="3669974222"/>
      </p:ext>
    </p:extLst>
  </p:cSld>
  <p:clrMap bg1="lt1" tx1="dk1" bg2="lt2" tx2="dk2" accent1="accent1" accent2="accent2" accent3="accent3" accent4="accent4" accent5="accent5" accent6="accent6" hlink="hlink" folHlink="folHlink"/>
  <p:hf sldNum="0" hdr="0" ftr="0"/>
  <p:notesStyle>
    <a:lvl1pPr marL="0" algn="l" defTabSz="914286" rtl="0" eaLnBrk="1" latinLnBrk="0" hangingPunct="1">
      <a:defRPr sz="1200" kern="1200">
        <a:solidFill>
          <a:schemeClr val="tx1"/>
        </a:solidFill>
        <a:latin typeface="+mn-lt"/>
        <a:ea typeface="+mn-ea"/>
        <a:cs typeface="+mn-cs"/>
      </a:defRPr>
    </a:lvl1pPr>
    <a:lvl2pPr marL="457143" algn="l" defTabSz="914286" rtl="0" eaLnBrk="1" latinLnBrk="0" hangingPunct="1">
      <a:defRPr sz="1200" kern="1200">
        <a:solidFill>
          <a:schemeClr val="tx1"/>
        </a:solidFill>
        <a:latin typeface="+mn-lt"/>
        <a:ea typeface="+mn-ea"/>
        <a:cs typeface="+mn-cs"/>
      </a:defRPr>
    </a:lvl2pPr>
    <a:lvl3pPr marL="914286" algn="l" defTabSz="914286" rtl="0" eaLnBrk="1" latinLnBrk="0" hangingPunct="1">
      <a:defRPr sz="1200" kern="1200">
        <a:solidFill>
          <a:schemeClr val="tx1"/>
        </a:solidFill>
        <a:latin typeface="+mn-lt"/>
        <a:ea typeface="+mn-ea"/>
        <a:cs typeface="+mn-cs"/>
      </a:defRPr>
    </a:lvl3pPr>
    <a:lvl4pPr marL="1371430" algn="l" defTabSz="914286" rtl="0" eaLnBrk="1" latinLnBrk="0" hangingPunct="1">
      <a:defRPr sz="1200" kern="1200">
        <a:solidFill>
          <a:schemeClr val="tx1"/>
        </a:solidFill>
        <a:latin typeface="+mn-lt"/>
        <a:ea typeface="+mn-ea"/>
        <a:cs typeface="+mn-cs"/>
      </a:defRPr>
    </a:lvl4pPr>
    <a:lvl5pPr marL="1828573" algn="l" defTabSz="914286" rtl="0" eaLnBrk="1" latinLnBrk="0" hangingPunct="1">
      <a:defRPr sz="1200" kern="1200">
        <a:solidFill>
          <a:schemeClr val="tx1"/>
        </a:solidFill>
        <a:latin typeface="+mn-lt"/>
        <a:ea typeface="+mn-ea"/>
        <a:cs typeface="+mn-cs"/>
      </a:defRPr>
    </a:lvl5pPr>
    <a:lvl6pPr marL="2285718" algn="l" defTabSz="914286" rtl="0" eaLnBrk="1" latinLnBrk="0" hangingPunct="1">
      <a:defRPr sz="1200" kern="1200">
        <a:solidFill>
          <a:schemeClr val="tx1"/>
        </a:solidFill>
        <a:latin typeface="+mn-lt"/>
        <a:ea typeface="+mn-ea"/>
        <a:cs typeface="+mn-cs"/>
      </a:defRPr>
    </a:lvl6pPr>
    <a:lvl7pPr marL="2742858" algn="l" defTabSz="914286" rtl="0" eaLnBrk="1" latinLnBrk="0" hangingPunct="1">
      <a:defRPr sz="1200" kern="1200">
        <a:solidFill>
          <a:schemeClr val="tx1"/>
        </a:solidFill>
        <a:latin typeface="+mn-lt"/>
        <a:ea typeface="+mn-ea"/>
        <a:cs typeface="+mn-cs"/>
      </a:defRPr>
    </a:lvl7pPr>
    <a:lvl8pPr marL="3200000" algn="l" defTabSz="914286" rtl="0" eaLnBrk="1" latinLnBrk="0" hangingPunct="1">
      <a:defRPr sz="1200" kern="1200">
        <a:solidFill>
          <a:schemeClr val="tx1"/>
        </a:solidFill>
        <a:latin typeface="+mn-lt"/>
        <a:ea typeface="+mn-ea"/>
        <a:cs typeface="+mn-cs"/>
      </a:defRPr>
    </a:lvl8pPr>
    <a:lvl9pPr marL="3657143" algn="l" defTabSz="91428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Datumsplatzhalter 3"/>
          <p:cNvSpPr>
            <a:spLocks noGrp="1"/>
          </p:cNvSpPr>
          <p:nvPr>
            <p:ph type="dt" idx="10"/>
          </p:nvPr>
        </p:nvSpPr>
        <p:spPr/>
        <p:txBody>
          <a:bodyPr/>
          <a:lstStyle/>
          <a:p>
            <a:r>
              <a:rPr lang="de-DE" dirty="0"/>
              <a:t>05.10.2015</a:t>
            </a:r>
          </a:p>
        </p:txBody>
      </p:sp>
    </p:spTree>
    <p:extLst>
      <p:ext uri="{BB962C8B-B14F-4D97-AF65-F5344CB8AC3E}">
        <p14:creationId xmlns:p14="http://schemas.microsoft.com/office/powerpoint/2010/main" val="3709015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Datumsplatzhalter 3"/>
          <p:cNvSpPr>
            <a:spLocks noGrp="1"/>
          </p:cNvSpPr>
          <p:nvPr>
            <p:ph type="dt" idx="10"/>
          </p:nvPr>
        </p:nvSpPr>
        <p:spPr/>
        <p:txBody>
          <a:bodyPr/>
          <a:lstStyle/>
          <a:p>
            <a:r>
              <a:rPr lang="de-DE" dirty="0"/>
              <a:t>05.10.2015</a:t>
            </a:r>
          </a:p>
        </p:txBody>
      </p:sp>
    </p:spTree>
    <p:extLst>
      <p:ext uri="{BB962C8B-B14F-4D97-AF65-F5344CB8AC3E}">
        <p14:creationId xmlns:p14="http://schemas.microsoft.com/office/powerpoint/2010/main" val="19186642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Datumsplatzhalter 3"/>
          <p:cNvSpPr>
            <a:spLocks noGrp="1"/>
          </p:cNvSpPr>
          <p:nvPr>
            <p:ph type="dt" idx="10"/>
          </p:nvPr>
        </p:nvSpPr>
        <p:spPr/>
        <p:txBody>
          <a:bodyPr/>
          <a:lstStyle/>
          <a:p>
            <a:r>
              <a:rPr lang="de-DE" dirty="0"/>
              <a:t>05.10.2015</a:t>
            </a:r>
          </a:p>
        </p:txBody>
      </p:sp>
    </p:spTree>
    <p:extLst>
      <p:ext uri="{BB962C8B-B14F-4D97-AF65-F5344CB8AC3E}">
        <p14:creationId xmlns:p14="http://schemas.microsoft.com/office/powerpoint/2010/main" val="14241137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Datumsplatzhalter 3"/>
          <p:cNvSpPr>
            <a:spLocks noGrp="1"/>
          </p:cNvSpPr>
          <p:nvPr>
            <p:ph type="dt" idx="10"/>
          </p:nvPr>
        </p:nvSpPr>
        <p:spPr/>
        <p:txBody>
          <a:bodyPr/>
          <a:lstStyle/>
          <a:p>
            <a:r>
              <a:rPr lang="de-DE" dirty="0"/>
              <a:t>05.10.2015</a:t>
            </a:r>
          </a:p>
        </p:txBody>
      </p:sp>
    </p:spTree>
    <p:extLst>
      <p:ext uri="{BB962C8B-B14F-4D97-AF65-F5344CB8AC3E}">
        <p14:creationId xmlns:p14="http://schemas.microsoft.com/office/powerpoint/2010/main" val="33421510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Datumsplatzhalter 3"/>
          <p:cNvSpPr>
            <a:spLocks noGrp="1"/>
          </p:cNvSpPr>
          <p:nvPr>
            <p:ph type="dt" idx="10"/>
          </p:nvPr>
        </p:nvSpPr>
        <p:spPr/>
        <p:txBody>
          <a:bodyPr/>
          <a:lstStyle/>
          <a:p>
            <a:r>
              <a:rPr lang="de-DE" dirty="0"/>
              <a:t>05.10.2015</a:t>
            </a:r>
          </a:p>
        </p:txBody>
      </p:sp>
    </p:spTree>
    <p:extLst>
      <p:ext uri="{BB962C8B-B14F-4D97-AF65-F5344CB8AC3E}">
        <p14:creationId xmlns:p14="http://schemas.microsoft.com/office/powerpoint/2010/main" val="19259922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Datumsplatzhalter 3"/>
          <p:cNvSpPr>
            <a:spLocks noGrp="1"/>
          </p:cNvSpPr>
          <p:nvPr>
            <p:ph type="dt" idx="10"/>
          </p:nvPr>
        </p:nvSpPr>
        <p:spPr/>
        <p:txBody>
          <a:bodyPr/>
          <a:lstStyle/>
          <a:p>
            <a:r>
              <a:rPr lang="de-DE"/>
              <a:t>05.10.2015</a:t>
            </a:r>
            <a:endParaRPr lang="de-DE" dirty="0"/>
          </a:p>
        </p:txBody>
      </p:sp>
    </p:spTree>
    <p:extLst>
      <p:ext uri="{BB962C8B-B14F-4D97-AF65-F5344CB8AC3E}">
        <p14:creationId xmlns:p14="http://schemas.microsoft.com/office/powerpoint/2010/main" val="1985267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vC_Titel_Text">
    <p:spTree>
      <p:nvGrpSpPr>
        <p:cNvPr id="1" name=""/>
        <p:cNvGrpSpPr/>
        <p:nvPr/>
      </p:nvGrpSpPr>
      <p:grpSpPr>
        <a:xfrm>
          <a:off x="0" y="0"/>
          <a:ext cx="0" cy="0"/>
          <a:chOff x="0" y="0"/>
          <a:chExt cx="0" cy="0"/>
        </a:xfrm>
      </p:grpSpPr>
      <p:sp>
        <p:nvSpPr>
          <p:cNvPr id="4" name="Textplatzhalter 4"/>
          <p:cNvSpPr>
            <a:spLocks noGrp="1"/>
          </p:cNvSpPr>
          <p:nvPr>
            <p:ph type="body" sz="quarter" idx="11"/>
          </p:nvPr>
        </p:nvSpPr>
        <p:spPr>
          <a:xfrm>
            <a:off x="280990" y="2372552"/>
            <a:ext cx="6300789" cy="5845763"/>
          </a:xfrm>
          <a:prstGeom prst="rect">
            <a:avLst/>
          </a:prstGeom>
        </p:spPr>
        <p:txBody>
          <a:bodyPr vert="horz" lIns="0" tIns="45718" rIns="91430" bIns="45718"/>
          <a:lstStyle>
            <a:lvl1pPr marL="378285" indent="-378285">
              <a:buClr>
                <a:srgbClr val="45617A"/>
              </a:buClr>
              <a:buFont typeface="Wingdings" panose="05000000000000000000" pitchFamily="2" charset="2"/>
              <a:buChar char="§"/>
              <a:defRPr sz="2311">
                <a:solidFill>
                  <a:srgbClr val="254061"/>
                </a:solidFill>
                <a:latin typeface="Calibri" panose="020F0502020204030204" pitchFamily="34" charset="0"/>
              </a:defRPr>
            </a:lvl1pPr>
            <a:lvl2pPr marL="742817" indent="-364530">
              <a:buFont typeface="Symbol" panose="05050102010706020507" pitchFamily="18" charset="2"/>
              <a:buChar char="-"/>
              <a:defRPr sz="2311">
                <a:solidFill>
                  <a:srgbClr val="254061"/>
                </a:solidFill>
                <a:latin typeface="Calibri" panose="020F0502020204030204" pitchFamily="34" charset="0"/>
              </a:defRPr>
            </a:lvl2pPr>
            <a:lvl3pPr marL="1048879" indent="-306065">
              <a:buClr>
                <a:schemeClr val="accent1"/>
              </a:buClr>
              <a:buFont typeface="Arial" panose="020B0604020202020204" pitchFamily="34" charset="0"/>
              <a:buChar char="•"/>
              <a:defRPr sz="2311">
                <a:solidFill>
                  <a:srgbClr val="254061"/>
                </a:solidFill>
                <a:latin typeface="Calibri" panose="020F0502020204030204" pitchFamily="34" charset="0"/>
              </a:defRPr>
            </a:lvl3pPr>
            <a:lvl4pPr marL="1368700" indent="-319822">
              <a:buFont typeface="Symbol" panose="05050102010706020507" pitchFamily="18" charset="2"/>
              <a:buChar char="-"/>
              <a:defRPr sz="2311">
                <a:solidFill>
                  <a:srgbClr val="254061"/>
                </a:solidFill>
                <a:latin typeface="Calibri" panose="020F0502020204030204" pitchFamily="34" charset="0"/>
              </a:defRPr>
            </a:lvl4pPr>
            <a:lvl5pPr marL="1674770" indent="-306065">
              <a:buFont typeface="Symbol" panose="05050102010706020507" pitchFamily="18" charset="2"/>
              <a:buChar char="-"/>
              <a:defRPr sz="2311">
                <a:solidFill>
                  <a:srgbClr val="254061"/>
                </a:solidFill>
                <a:latin typeface="Calibri" panose="020F0502020204030204" pitchFamily="34" charset="0"/>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Datumsplatzhalter 2"/>
          <p:cNvSpPr txBox="1">
            <a:spLocks/>
          </p:cNvSpPr>
          <p:nvPr userDrawn="1"/>
        </p:nvSpPr>
        <p:spPr>
          <a:xfrm>
            <a:off x="2983457" y="9490958"/>
            <a:ext cx="767953" cy="493006"/>
          </a:xfrm>
          <a:prstGeom prst="rect">
            <a:avLst/>
          </a:prstGeom>
        </p:spPr>
        <p:txBody>
          <a:bodyPr vert="horz" wrap="square" lIns="99048" tIns="49530" rIns="99048" bIns="49530" numCol="1" anchor="ctr" anchorCtr="0" compatLnSpc="1">
            <a:prstTxWarp prst="textNoShape">
              <a:avLst/>
            </a:prstTxWarp>
          </a:bodyPr>
          <a:lstStyle>
            <a:defPPr>
              <a:defRPr lang="de-DE"/>
            </a:defPPr>
            <a:lvl1pPr algn="r" defTabSz="457200" rtl="0" fontAlgn="base">
              <a:spcBef>
                <a:spcPct val="0"/>
              </a:spcBef>
              <a:spcAft>
                <a:spcPct val="0"/>
              </a:spcAft>
              <a:defRPr sz="900" kern="1200">
                <a:solidFill>
                  <a:schemeClr val="bg1"/>
                </a:solidFill>
                <a:latin typeface="Arial" charset="0"/>
                <a:ea typeface="Arial" charset="0"/>
                <a:cs typeface="Arial" charset="0"/>
              </a:defRPr>
            </a:lvl1pPr>
            <a:lvl2pPr marL="457200" algn="l" defTabSz="457200" rtl="0" fontAlgn="base">
              <a:spcBef>
                <a:spcPct val="0"/>
              </a:spcBef>
              <a:spcAft>
                <a:spcPct val="0"/>
              </a:spcAft>
              <a:defRPr kern="1200">
                <a:solidFill>
                  <a:schemeClr val="tx1"/>
                </a:solidFill>
                <a:latin typeface="Arial" charset="0"/>
                <a:ea typeface="Arial" charset="0"/>
                <a:cs typeface="Arial" charset="0"/>
              </a:defRPr>
            </a:lvl2pPr>
            <a:lvl3pPr marL="914400" algn="l" defTabSz="457200" rtl="0" fontAlgn="base">
              <a:spcBef>
                <a:spcPct val="0"/>
              </a:spcBef>
              <a:spcAft>
                <a:spcPct val="0"/>
              </a:spcAft>
              <a:defRPr kern="1200">
                <a:solidFill>
                  <a:schemeClr val="tx1"/>
                </a:solidFill>
                <a:latin typeface="Arial" charset="0"/>
                <a:ea typeface="Arial" charset="0"/>
                <a:cs typeface="Arial" charset="0"/>
              </a:defRPr>
            </a:lvl3pPr>
            <a:lvl4pPr marL="1371600" algn="l" defTabSz="457200" rtl="0" fontAlgn="base">
              <a:spcBef>
                <a:spcPct val="0"/>
              </a:spcBef>
              <a:spcAft>
                <a:spcPct val="0"/>
              </a:spcAft>
              <a:defRPr kern="1200">
                <a:solidFill>
                  <a:schemeClr val="tx1"/>
                </a:solidFill>
                <a:latin typeface="Arial" charset="0"/>
                <a:ea typeface="Arial" charset="0"/>
                <a:cs typeface="Arial" charset="0"/>
              </a:defRPr>
            </a:lvl4pPr>
            <a:lvl5pPr marL="1828800" algn="l" defTabSz="457200" rtl="0" fontAlgn="base">
              <a:spcBef>
                <a:spcPct val="0"/>
              </a:spcBef>
              <a:spcAft>
                <a:spcPct val="0"/>
              </a:spcAft>
              <a:defRPr kern="1200">
                <a:solidFill>
                  <a:schemeClr val="tx1"/>
                </a:solidFill>
                <a:latin typeface="Arial" charset="0"/>
                <a:ea typeface="Arial" charset="0"/>
                <a:cs typeface="Arial" charset="0"/>
              </a:defRPr>
            </a:lvl5pPr>
            <a:lvl6pPr marL="2286000" algn="l" defTabSz="914400" rtl="0" eaLnBrk="1" latinLnBrk="0" hangingPunct="1">
              <a:defRPr kern="1200">
                <a:solidFill>
                  <a:schemeClr val="tx1"/>
                </a:solidFill>
                <a:latin typeface="Arial" charset="0"/>
                <a:ea typeface="Arial" charset="0"/>
                <a:cs typeface="Arial" charset="0"/>
              </a:defRPr>
            </a:lvl6pPr>
            <a:lvl7pPr marL="2743200" algn="l" defTabSz="914400" rtl="0" eaLnBrk="1" latinLnBrk="0" hangingPunct="1">
              <a:defRPr kern="1200">
                <a:solidFill>
                  <a:schemeClr val="tx1"/>
                </a:solidFill>
                <a:latin typeface="Arial" charset="0"/>
                <a:ea typeface="Arial" charset="0"/>
                <a:cs typeface="Arial" charset="0"/>
              </a:defRPr>
            </a:lvl7pPr>
            <a:lvl8pPr marL="3200400" algn="l" defTabSz="914400" rtl="0" eaLnBrk="1" latinLnBrk="0" hangingPunct="1">
              <a:defRPr kern="1200">
                <a:solidFill>
                  <a:schemeClr val="tx1"/>
                </a:solidFill>
                <a:latin typeface="Arial" charset="0"/>
                <a:ea typeface="Arial" charset="0"/>
                <a:cs typeface="Arial" charset="0"/>
              </a:defRPr>
            </a:lvl8pPr>
            <a:lvl9pPr marL="3657600" algn="l" defTabSz="914400" rtl="0" eaLnBrk="1" latinLnBrk="0" hangingPunct="1">
              <a:defRPr kern="1200">
                <a:solidFill>
                  <a:schemeClr val="tx1"/>
                </a:solidFill>
                <a:latin typeface="Arial" charset="0"/>
                <a:ea typeface="Arial" charset="0"/>
                <a:cs typeface="Arial" charset="0"/>
              </a:defRPr>
            </a:lvl9pPr>
          </a:lstStyle>
          <a:p>
            <a:endParaRPr lang="en-US" altLang="de-DE" sz="1011" dirty="0">
              <a:solidFill>
                <a:srgbClr val="000000"/>
              </a:solidFill>
            </a:endParaRPr>
          </a:p>
        </p:txBody>
      </p:sp>
      <p:sp>
        <p:nvSpPr>
          <p:cNvPr id="14" name="Titel 1"/>
          <p:cNvSpPr>
            <a:spLocks noGrp="1"/>
          </p:cNvSpPr>
          <p:nvPr>
            <p:ph type="title"/>
          </p:nvPr>
        </p:nvSpPr>
        <p:spPr>
          <a:xfrm>
            <a:off x="280988" y="531228"/>
            <a:ext cx="3957057" cy="1063978"/>
          </a:xfrm>
          <a:prstGeom prst="rect">
            <a:avLst/>
          </a:prstGeom>
        </p:spPr>
        <p:txBody>
          <a:bodyPr lIns="91430" tIns="45718" rIns="91430" bIns="45718" anchor="ctr"/>
          <a:lstStyle>
            <a:lvl1pPr>
              <a:defRPr lang="de-DE" sz="2744" b="1" kern="1200" dirty="0">
                <a:solidFill>
                  <a:srgbClr val="254061"/>
                </a:solidFill>
                <a:latin typeface="Calibri" panose="020F0502020204030204" pitchFamily="34" charset="0"/>
                <a:ea typeface="MS PGothic" pitchFamily="34" charset="-128"/>
                <a:cs typeface="Calibri" panose="020F0502020204030204" pitchFamily="34" charset="0"/>
              </a:defRPr>
            </a:lvl1pPr>
          </a:lstStyle>
          <a:p>
            <a:endParaRPr lang="de-DE" dirty="0"/>
          </a:p>
        </p:txBody>
      </p:sp>
      <p:sp>
        <p:nvSpPr>
          <p:cNvPr id="5" name="Rechteck 4"/>
          <p:cNvSpPr/>
          <p:nvPr userDrawn="1"/>
        </p:nvSpPr>
        <p:spPr>
          <a:xfrm>
            <a:off x="307102" y="9632950"/>
            <a:ext cx="6243636" cy="215444"/>
          </a:xfrm>
          <a:prstGeom prst="rect">
            <a:avLst/>
          </a:prstGeom>
        </p:spPr>
        <p:txBody>
          <a:bodyPr wrap="square">
            <a:spAutoFit/>
          </a:bodyPr>
          <a:lstStyle/>
          <a:p>
            <a:pPr lvl="0" algn="ctr"/>
            <a:r>
              <a:rPr lang="en-US" sz="800" dirty="0">
                <a:solidFill>
                  <a:srgbClr val="254061"/>
                </a:solidFill>
                <a:latin typeface="Calibri" panose="020F0502020204030204" pitchFamily="34" charset="0"/>
                <a:ea typeface="MS PGothic" pitchFamily="34" charset="-128"/>
                <a:cs typeface="ＭＳ Ｐゴシック" pitchFamily="-110" charset="-128"/>
              </a:rPr>
              <a:t>Von Mirbach Coaching und Consulting GmbH I Tel. (0) 821 450 922 87 I mail@vonmirbach-coaching.de I </a:t>
            </a:r>
            <a:r>
              <a:rPr lang="de-DE" sz="800" dirty="0">
                <a:solidFill>
                  <a:srgbClr val="254061"/>
                </a:solidFill>
                <a:latin typeface="Calibri" panose="020F0502020204030204" pitchFamily="34" charset="0"/>
                <a:ea typeface="MS PGothic" pitchFamily="34" charset="-128"/>
                <a:cs typeface="ＭＳ Ｐゴシック" pitchFamily="-110" charset="-128"/>
              </a:rPr>
              <a:t>www.vonmirbach-coaching.de</a:t>
            </a:r>
          </a:p>
        </p:txBody>
      </p:sp>
    </p:spTree>
    <p:extLst>
      <p:ext uri="{BB962C8B-B14F-4D97-AF65-F5344CB8AC3E}">
        <p14:creationId xmlns:p14="http://schemas.microsoft.com/office/powerpoint/2010/main" val="1367149854"/>
      </p:ext>
    </p:extLst>
  </p:cSld>
  <p:clrMapOvr>
    <a:masterClrMapping/>
  </p:clrMapOvr>
  <p:extLst mod="1">
    <p:ext uri="{DCECCB84-F9BA-43D5-87BE-67443E8EF086}">
      <p15:sldGuideLst xmlns:p15="http://schemas.microsoft.com/office/powerpoint/2012/main">
        <p15:guide id="1" orient="horz" pos="6068" userDrawn="1">
          <p15:clr>
            <a:srgbClr val="FBAE40"/>
          </p15:clr>
        </p15:guide>
        <p15:guide id="2" pos="216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vC_ohne Titel">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2584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295275" y="7597801"/>
            <a:ext cx="6262688" cy="953911"/>
          </a:xfrm>
          <a:prstGeom prst="rect">
            <a:avLst/>
          </a:prstGeom>
        </p:spPr>
        <p:txBody>
          <a:bodyPr lIns="91436" tIns="45718" rIns="91436" bIns="45718" anchor="ctr"/>
          <a:lstStyle>
            <a:lvl1pPr algn="ctr">
              <a:defRPr sz="3467" b="1">
                <a:solidFill>
                  <a:schemeClr val="tx2"/>
                </a:solidFill>
                <a:latin typeface="Calibri  "/>
              </a:defRPr>
            </a:lvl1pPr>
          </a:lstStyle>
          <a:p>
            <a:r>
              <a:rPr lang="de-DE" dirty="0"/>
              <a:t>Titelmasterformat durch Klicken bearbeiten</a:t>
            </a:r>
          </a:p>
        </p:txBody>
      </p:sp>
      <p:sp>
        <p:nvSpPr>
          <p:cNvPr id="7" name="Textplatzhalter 6"/>
          <p:cNvSpPr>
            <a:spLocks noGrp="1"/>
          </p:cNvSpPr>
          <p:nvPr>
            <p:ph type="body" sz="quarter" idx="10"/>
          </p:nvPr>
        </p:nvSpPr>
        <p:spPr>
          <a:xfrm>
            <a:off x="288421" y="8628411"/>
            <a:ext cx="6287402" cy="865189"/>
          </a:xfrm>
          <a:prstGeom prst="rect">
            <a:avLst/>
          </a:prstGeom>
        </p:spPr>
        <p:txBody>
          <a:bodyPr lIns="91436" tIns="45718" rIns="91436" bIns="45718" anchor="ctr"/>
          <a:lstStyle>
            <a:lvl1pPr marL="0" indent="0" algn="ctr">
              <a:buNone/>
              <a:defRPr sz="3467">
                <a:solidFill>
                  <a:schemeClr val="tx2"/>
                </a:solidFill>
              </a:defRPr>
            </a:lvl1pPr>
            <a:lvl2pPr marL="660329" indent="0" algn="ctr">
              <a:buNone/>
              <a:defRPr>
                <a:solidFill>
                  <a:schemeClr val="tx2"/>
                </a:solidFill>
              </a:defRPr>
            </a:lvl2pPr>
            <a:lvl3pPr marL="1320654" indent="0" algn="ctr">
              <a:buNone/>
              <a:defRPr>
                <a:solidFill>
                  <a:schemeClr val="tx2"/>
                </a:solidFill>
              </a:defRPr>
            </a:lvl3pPr>
            <a:lvl4pPr marL="1980984" indent="0" algn="ctr">
              <a:buNone/>
              <a:defRPr>
                <a:solidFill>
                  <a:schemeClr val="tx2"/>
                </a:solidFill>
              </a:defRPr>
            </a:lvl4pPr>
            <a:lvl5pPr marL="2641311" indent="0" algn="ctr">
              <a:buNone/>
              <a:defRPr>
                <a:solidFill>
                  <a:schemeClr val="tx2"/>
                </a:solidFill>
              </a:defRPr>
            </a:lvl5pPr>
          </a:lstStyle>
          <a:p>
            <a:pPr lvl="0"/>
            <a:endParaRPr lang="de-DE" dirty="0"/>
          </a:p>
        </p:txBody>
      </p:sp>
    </p:spTree>
    <p:extLst>
      <p:ext uri="{BB962C8B-B14F-4D97-AF65-F5344CB8AC3E}">
        <p14:creationId xmlns:p14="http://schemas.microsoft.com/office/powerpoint/2010/main" val="1815460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943053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Benutzerdefiniertes Layout">
    <p:spTree>
      <p:nvGrpSpPr>
        <p:cNvPr id="1" name=""/>
        <p:cNvGrpSpPr/>
        <p:nvPr/>
      </p:nvGrpSpPr>
      <p:grpSpPr>
        <a:xfrm>
          <a:off x="0" y="0"/>
          <a:ext cx="0" cy="0"/>
          <a:chOff x="0" y="0"/>
          <a:chExt cx="0" cy="0"/>
        </a:xfrm>
      </p:grpSpPr>
      <p:pic>
        <p:nvPicPr>
          <p:cNvPr id="3" name="Picture 10" descr="mw_LogoPrim_6cm-BB-Größe"/>
          <p:cNvPicPr>
            <a:picLocks noChangeAspect="1"/>
          </p:cNvPicPr>
          <p:nvPr userDrawn="1"/>
        </p:nvPicPr>
        <p:blipFill>
          <a:blip r:embed="rId2"/>
          <a:srcRect/>
          <a:stretch>
            <a:fillRect/>
          </a:stretch>
        </p:blipFill>
        <p:spPr>
          <a:xfrm>
            <a:off x="5626895" y="8702147"/>
            <a:ext cx="1059657" cy="873656"/>
          </a:xfrm>
          <a:prstGeom prst="rect">
            <a:avLst/>
          </a:prstGeom>
          <a:noFill/>
          <a:ln>
            <a:noFill/>
          </a:ln>
        </p:spPr>
      </p:pic>
      <p:sp>
        <p:nvSpPr>
          <p:cNvPr id="4" name="Foliennummernplatzhalter 6"/>
          <p:cNvSpPr txBox="1">
            <a:spLocks/>
          </p:cNvSpPr>
          <p:nvPr userDrawn="1"/>
        </p:nvSpPr>
        <p:spPr>
          <a:xfrm>
            <a:off x="2456331" y="9287824"/>
            <a:ext cx="1994068" cy="241684"/>
          </a:xfrm>
          <a:prstGeom prst="rect">
            <a:avLst/>
          </a:prstGeom>
        </p:spPr>
        <p:txBody>
          <a:bodyPr vert="horz" lIns="143087" tIns="71545" rIns="143087" bIns="71545" rtlCol="0" anchor="ctr"/>
          <a:lstStyle>
            <a:defPPr>
              <a:defRPr lang="de-DE"/>
            </a:defPPr>
            <a:lvl1pPr marL="0" algn="l" defTabSz="914400" rtl="0" eaLnBrk="1" latinLnBrk="0" hangingPunct="1">
              <a:defRPr kumimoji="0" lang="de-DE" sz="800" b="0" i="0" u="none" strike="noStrike" kern="1200" cap="none" spc="0" normalizeH="0" baseline="0" smtClean="0">
                <a:ln>
                  <a:noFill/>
                </a:ln>
                <a:solidFill>
                  <a:srgbClr val="475968"/>
                </a:solidFill>
                <a:effectLst/>
                <a:uLnTx/>
                <a:uFillTx/>
                <a:latin typeface="Arial"/>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sz="1254" dirty="0"/>
              <a:t>© Copyright </a:t>
            </a:r>
            <a:r>
              <a:rPr sz="1300" dirty="0"/>
              <a:t>die</a:t>
            </a:r>
            <a:r>
              <a:rPr sz="1300" b="1" dirty="0"/>
              <a:t>mietwaesche</a:t>
            </a:r>
            <a:r>
              <a:rPr sz="1300" dirty="0"/>
              <a:t>.de GmbH + co.kg 2015</a:t>
            </a:r>
            <a:endParaRPr sz="1254" dirty="0"/>
          </a:p>
        </p:txBody>
      </p:sp>
    </p:spTree>
    <p:extLst>
      <p:ext uri="{BB962C8B-B14F-4D97-AF65-F5344CB8AC3E}">
        <p14:creationId xmlns:p14="http://schemas.microsoft.com/office/powerpoint/2010/main" val="10648777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theme" Target="../theme/theme2.xml"/><Relationship Id="rId1" Type="http://schemas.openxmlformats.org/officeDocument/2006/relationships/slideLayout" Target="../slideLayouts/slideLayout3.xml"/><Relationship Id="rId4" Type="http://schemas.openxmlformats.org/officeDocument/2006/relationships/image" Target="../media/image5.jpe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5.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 name="Grafik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47547" y="233304"/>
            <a:ext cx="1764726" cy="431496"/>
          </a:xfrm>
          <a:prstGeom prst="rect">
            <a:avLst/>
          </a:prstGeom>
        </p:spPr>
      </p:pic>
      <p:pic>
        <p:nvPicPr>
          <p:cNvPr id="3" name="Grafik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243263" y="309896"/>
            <a:ext cx="3243262" cy="278312"/>
          </a:xfrm>
          <a:prstGeom prst="rect">
            <a:avLst/>
          </a:prstGeom>
        </p:spPr>
      </p:pic>
    </p:spTree>
    <p:extLst>
      <p:ext uri="{BB962C8B-B14F-4D97-AF65-F5344CB8AC3E}">
        <p14:creationId xmlns:p14="http://schemas.microsoft.com/office/powerpoint/2010/main" val="181677778"/>
      </p:ext>
    </p:extLst>
  </p:cSld>
  <p:clrMap bg1="lt1" tx1="dk1" bg2="lt2" tx2="dk2" accent1="accent1" accent2="accent2" accent3="accent3" accent4="accent4" accent5="accent5" accent6="accent6" hlink="hlink" folHlink="folHlink"/>
  <p:sldLayoutIdLst>
    <p:sldLayoutId id="2147483725" r:id="rId1"/>
    <p:sldLayoutId id="2147483732" r:id="rId2"/>
  </p:sldLayoutIdLst>
  <p:hf hdr="0" ftr="0" dt="0"/>
  <p:txStyles>
    <p:titleStyle>
      <a:lvl1pPr algn="l" rtl="0" eaLnBrk="0" fontAlgn="base" hangingPunct="0">
        <a:spcBef>
          <a:spcPct val="0"/>
        </a:spcBef>
        <a:spcAft>
          <a:spcPct val="0"/>
        </a:spcAft>
        <a:defRPr sz="2311" kern="1200">
          <a:solidFill>
            <a:schemeClr val="tx1"/>
          </a:solidFill>
          <a:latin typeface="+mn-lt"/>
          <a:ea typeface="MS PGothic" pitchFamily="34" charset="-128"/>
          <a:cs typeface="ＭＳ Ｐゴシック" pitchFamily="-110" charset="-128"/>
        </a:defRPr>
      </a:lvl1pPr>
      <a:lvl2pPr algn="l" rtl="0" eaLnBrk="0" fontAlgn="base" hangingPunct="0">
        <a:spcBef>
          <a:spcPct val="0"/>
        </a:spcBef>
        <a:spcAft>
          <a:spcPct val="0"/>
        </a:spcAft>
        <a:defRPr sz="2311">
          <a:solidFill>
            <a:schemeClr val="tx1"/>
          </a:solidFill>
          <a:latin typeface="Arial" pitchFamily="34" charset="0"/>
          <a:ea typeface="MS PGothic" pitchFamily="34" charset="-128"/>
          <a:cs typeface="ＭＳ Ｐゴシック" pitchFamily="-110" charset="-128"/>
        </a:defRPr>
      </a:lvl2pPr>
      <a:lvl3pPr algn="l" rtl="0" eaLnBrk="0" fontAlgn="base" hangingPunct="0">
        <a:spcBef>
          <a:spcPct val="0"/>
        </a:spcBef>
        <a:spcAft>
          <a:spcPct val="0"/>
        </a:spcAft>
        <a:defRPr sz="2311">
          <a:solidFill>
            <a:schemeClr val="tx1"/>
          </a:solidFill>
          <a:latin typeface="Arial" pitchFamily="34" charset="0"/>
          <a:ea typeface="MS PGothic" pitchFamily="34" charset="-128"/>
          <a:cs typeface="ＭＳ Ｐゴシック" pitchFamily="-110" charset="-128"/>
        </a:defRPr>
      </a:lvl3pPr>
      <a:lvl4pPr algn="l" rtl="0" eaLnBrk="0" fontAlgn="base" hangingPunct="0">
        <a:spcBef>
          <a:spcPct val="0"/>
        </a:spcBef>
        <a:spcAft>
          <a:spcPct val="0"/>
        </a:spcAft>
        <a:defRPr sz="2311">
          <a:solidFill>
            <a:schemeClr val="tx1"/>
          </a:solidFill>
          <a:latin typeface="Arial" pitchFamily="34" charset="0"/>
          <a:ea typeface="MS PGothic" pitchFamily="34" charset="-128"/>
          <a:cs typeface="ＭＳ Ｐゴシック" pitchFamily="-110" charset="-128"/>
        </a:defRPr>
      </a:lvl4pPr>
      <a:lvl5pPr algn="l" rtl="0" eaLnBrk="0" fontAlgn="base" hangingPunct="0">
        <a:spcBef>
          <a:spcPct val="0"/>
        </a:spcBef>
        <a:spcAft>
          <a:spcPct val="0"/>
        </a:spcAft>
        <a:defRPr sz="2311">
          <a:solidFill>
            <a:schemeClr val="tx1"/>
          </a:solidFill>
          <a:latin typeface="Arial" pitchFamily="34" charset="0"/>
          <a:ea typeface="MS PGothic" pitchFamily="34" charset="-128"/>
          <a:cs typeface="ＭＳ Ｐゴシック" pitchFamily="-110" charset="-128"/>
        </a:defRPr>
      </a:lvl5pPr>
      <a:lvl6pPr marL="495210" algn="l" rtl="0" fontAlgn="base">
        <a:spcBef>
          <a:spcPct val="0"/>
        </a:spcBef>
        <a:spcAft>
          <a:spcPct val="0"/>
        </a:spcAft>
        <a:defRPr sz="2311">
          <a:solidFill>
            <a:schemeClr val="bg1"/>
          </a:solidFill>
          <a:latin typeface="Arial" pitchFamily="34" charset="0"/>
        </a:defRPr>
      </a:lvl6pPr>
      <a:lvl7pPr marL="990422" algn="l" rtl="0" fontAlgn="base">
        <a:spcBef>
          <a:spcPct val="0"/>
        </a:spcBef>
        <a:spcAft>
          <a:spcPct val="0"/>
        </a:spcAft>
        <a:defRPr sz="2311">
          <a:solidFill>
            <a:schemeClr val="bg1"/>
          </a:solidFill>
          <a:latin typeface="Arial" pitchFamily="34" charset="0"/>
        </a:defRPr>
      </a:lvl7pPr>
      <a:lvl8pPr marL="1485626" algn="l" rtl="0" fontAlgn="base">
        <a:spcBef>
          <a:spcPct val="0"/>
        </a:spcBef>
        <a:spcAft>
          <a:spcPct val="0"/>
        </a:spcAft>
        <a:defRPr sz="2311">
          <a:solidFill>
            <a:schemeClr val="bg1"/>
          </a:solidFill>
          <a:latin typeface="Arial" pitchFamily="34" charset="0"/>
        </a:defRPr>
      </a:lvl8pPr>
      <a:lvl9pPr marL="1980834" algn="l" rtl="0" fontAlgn="base">
        <a:spcBef>
          <a:spcPct val="0"/>
        </a:spcBef>
        <a:spcAft>
          <a:spcPct val="0"/>
        </a:spcAft>
        <a:defRPr sz="2311">
          <a:solidFill>
            <a:schemeClr val="bg1"/>
          </a:solidFill>
          <a:latin typeface="Arial" pitchFamily="34" charset="0"/>
        </a:defRPr>
      </a:lvl9pPr>
    </p:titleStyle>
    <p:bodyStyle>
      <a:lvl1pPr marL="378285" indent="-378285" algn="l" rtl="0" eaLnBrk="0" fontAlgn="base" hangingPunct="0">
        <a:spcBef>
          <a:spcPts val="2167"/>
        </a:spcBef>
        <a:spcAft>
          <a:spcPct val="0"/>
        </a:spcAft>
        <a:buClr>
          <a:srgbClr val="6FB7D7"/>
        </a:buClr>
        <a:buSzPct val="110000"/>
        <a:buFont typeface="Wingdings 2" charset="2"/>
        <a:buChar char="•"/>
        <a:defRPr sz="2744" kern="1200">
          <a:solidFill>
            <a:srgbClr val="595959"/>
          </a:solidFill>
          <a:latin typeface="+mn-lt"/>
          <a:ea typeface="MS PGothic" pitchFamily="34" charset="-128"/>
          <a:cs typeface="ＭＳ Ｐゴシック" pitchFamily="-110" charset="-128"/>
        </a:defRPr>
      </a:lvl1pPr>
      <a:lvl2pPr marL="742817" indent="-364530" algn="l" rtl="0" eaLnBrk="0" fontAlgn="base" hangingPunct="0">
        <a:spcBef>
          <a:spcPts val="653"/>
        </a:spcBef>
        <a:spcAft>
          <a:spcPct val="0"/>
        </a:spcAft>
        <a:buClr>
          <a:srgbClr val="215D77"/>
        </a:buClr>
        <a:buSzPct val="110000"/>
        <a:buFont typeface="Wingdings 2" charset="2"/>
        <a:buChar char="–"/>
        <a:defRPr sz="2311" kern="1200">
          <a:solidFill>
            <a:srgbClr val="595959"/>
          </a:solidFill>
          <a:latin typeface="+mn-lt"/>
          <a:ea typeface="MS PGothic" pitchFamily="34" charset="-128"/>
          <a:cs typeface="+mn-cs"/>
        </a:defRPr>
      </a:lvl2pPr>
      <a:lvl3pPr marL="1048879" indent="-306065" algn="l" rtl="0" eaLnBrk="0" fontAlgn="base" hangingPunct="0">
        <a:spcBef>
          <a:spcPts val="653"/>
        </a:spcBef>
        <a:spcAft>
          <a:spcPct val="0"/>
        </a:spcAft>
        <a:buClr>
          <a:srgbClr val="6FB7D7"/>
        </a:buClr>
        <a:buSzPct val="110000"/>
        <a:buFont typeface="Wingdings 2" charset="2"/>
        <a:buChar char="•"/>
        <a:defRPr sz="2167" kern="1200">
          <a:solidFill>
            <a:srgbClr val="595959"/>
          </a:solidFill>
          <a:latin typeface="+mn-lt"/>
          <a:ea typeface="MS PGothic" pitchFamily="34" charset="-128"/>
          <a:cs typeface="+mn-cs"/>
        </a:defRPr>
      </a:lvl3pPr>
      <a:lvl4pPr marL="1368700" indent="-319822" algn="l" rtl="0" eaLnBrk="0" fontAlgn="base" hangingPunct="0">
        <a:spcBef>
          <a:spcPts val="653"/>
        </a:spcBef>
        <a:spcAft>
          <a:spcPct val="0"/>
        </a:spcAft>
        <a:buClr>
          <a:srgbClr val="215D77"/>
        </a:buClr>
        <a:buSzPct val="110000"/>
        <a:buFont typeface="Wingdings 2" charset="2"/>
        <a:buChar char="–"/>
        <a:defRPr sz="2167" kern="1200">
          <a:solidFill>
            <a:srgbClr val="595959"/>
          </a:solidFill>
          <a:latin typeface="+mn-lt"/>
          <a:ea typeface="MS PGothic" pitchFamily="34" charset="-128"/>
          <a:cs typeface="+mn-cs"/>
        </a:defRPr>
      </a:lvl4pPr>
      <a:lvl5pPr marL="1674770" indent="-306065" algn="l" rtl="0" eaLnBrk="0" fontAlgn="base" hangingPunct="0">
        <a:spcBef>
          <a:spcPts val="653"/>
        </a:spcBef>
        <a:spcAft>
          <a:spcPct val="0"/>
        </a:spcAft>
        <a:buClr>
          <a:srgbClr val="6FB7D7"/>
        </a:buClr>
        <a:buSzPct val="110000"/>
        <a:buFont typeface="Wingdings 2" charset="2"/>
        <a:buChar char="»"/>
        <a:defRPr sz="2167" kern="1200">
          <a:solidFill>
            <a:srgbClr val="595959"/>
          </a:solidFill>
          <a:latin typeface="+mn-lt"/>
          <a:ea typeface="MS PGothic" pitchFamily="34" charset="-128"/>
          <a:cs typeface="+mn-cs"/>
        </a:defRPr>
      </a:lvl5pPr>
      <a:lvl6pPr marL="2723650" indent="-247605" algn="l" defTabSz="990422" rtl="0" eaLnBrk="1" latinLnBrk="0" hangingPunct="1">
        <a:spcBef>
          <a:spcPct val="20000"/>
        </a:spcBef>
        <a:buFont typeface="Arial" pitchFamily="34" charset="0"/>
        <a:buChar char="•"/>
        <a:defRPr sz="2167" kern="1200">
          <a:solidFill>
            <a:schemeClr val="tx1"/>
          </a:solidFill>
          <a:latin typeface="+mn-lt"/>
          <a:ea typeface="+mn-ea"/>
          <a:cs typeface="+mn-cs"/>
        </a:defRPr>
      </a:lvl6pPr>
      <a:lvl7pPr marL="3218853" indent="-247605" algn="l" defTabSz="990422" rtl="0" eaLnBrk="1" latinLnBrk="0" hangingPunct="1">
        <a:spcBef>
          <a:spcPct val="20000"/>
        </a:spcBef>
        <a:buFont typeface="Arial" pitchFamily="34" charset="0"/>
        <a:buChar char="•"/>
        <a:defRPr sz="2167" kern="1200">
          <a:solidFill>
            <a:schemeClr val="tx1"/>
          </a:solidFill>
          <a:latin typeface="+mn-lt"/>
          <a:ea typeface="+mn-ea"/>
          <a:cs typeface="+mn-cs"/>
        </a:defRPr>
      </a:lvl7pPr>
      <a:lvl8pPr marL="3714062" indent="-247605" algn="l" defTabSz="990422" rtl="0" eaLnBrk="1" latinLnBrk="0" hangingPunct="1">
        <a:spcBef>
          <a:spcPct val="20000"/>
        </a:spcBef>
        <a:buFont typeface="Arial" pitchFamily="34" charset="0"/>
        <a:buChar char="•"/>
        <a:defRPr sz="2167" kern="1200">
          <a:solidFill>
            <a:schemeClr val="tx1"/>
          </a:solidFill>
          <a:latin typeface="+mn-lt"/>
          <a:ea typeface="+mn-ea"/>
          <a:cs typeface="+mn-cs"/>
        </a:defRPr>
      </a:lvl8pPr>
      <a:lvl9pPr marL="4209276" indent="-247605" algn="l" defTabSz="990422" rtl="0" eaLnBrk="1" latinLnBrk="0" hangingPunct="1">
        <a:spcBef>
          <a:spcPct val="20000"/>
        </a:spcBef>
        <a:buFont typeface="Arial" pitchFamily="34" charset="0"/>
        <a:buChar char="•"/>
        <a:defRPr sz="2167" kern="1200">
          <a:solidFill>
            <a:schemeClr val="tx1"/>
          </a:solidFill>
          <a:latin typeface="+mn-lt"/>
          <a:ea typeface="+mn-ea"/>
          <a:cs typeface="+mn-cs"/>
        </a:defRPr>
      </a:lvl9pPr>
    </p:bodyStyle>
    <p:otherStyle>
      <a:defPPr>
        <a:defRPr/>
      </a:defPPr>
      <a:lvl1pPr marL="0" algn="l" defTabSz="990422" rtl="0" eaLnBrk="1" latinLnBrk="0" hangingPunct="1">
        <a:defRPr sz="1878" kern="1200">
          <a:solidFill>
            <a:schemeClr val="tx1"/>
          </a:solidFill>
          <a:latin typeface="+mn-lt"/>
          <a:ea typeface="+mn-ea"/>
          <a:cs typeface="+mn-cs"/>
        </a:defRPr>
      </a:lvl1pPr>
      <a:lvl2pPr marL="495210" algn="l" defTabSz="990422" rtl="0" eaLnBrk="1" latinLnBrk="0" hangingPunct="1">
        <a:defRPr sz="1878" kern="1200">
          <a:solidFill>
            <a:schemeClr val="tx1"/>
          </a:solidFill>
          <a:latin typeface="+mn-lt"/>
          <a:ea typeface="+mn-ea"/>
          <a:cs typeface="+mn-cs"/>
        </a:defRPr>
      </a:lvl2pPr>
      <a:lvl3pPr marL="990422" algn="l" defTabSz="990422" rtl="0" eaLnBrk="1" latinLnBrk="0" hangingPunct="1">
        <a:defRPr sz="1878" kern="1200">
          <a:solidFill>
            <a:schemeClr val="tx1"/>
          </a:solidFill>
          <a:latin typeface="+mn-lt"/>
          <a:ea typeface="+mn-ea"/>
          <a:cs typeface="+mn-cs"/>
        </a:defRPr>
      </a:lvl3pPr>
      <a:lvl4pPr marL="1485626" algn="l" defTabSz="990422" rtl="0" eaLnBrk="1" latinLnBrk="0" hangingPunct="1">
        <a:defRPr sz="1878" kern="1200">
          <a:solidFill>
            <a:schemeClr val="tx1"/>
          </a:solidFill>
          <a:latin typeface="+mn-lt"/>
          <a:ea typeface="+mn-ea"/>
          <a:cs typeface="+mn-cs"/>
        </a:defRPr>
      </a:lvl4pPr>
      <a:lvl5pPr marL="1980834" algn="l" defTabSz="990422" rtl="0" eaLnBrk="1" latinLnBrk="0" hangingPunct="1">
        <a:defRPr sz="1878" kern="1200">
          <a:solidFill>
            <a:schemeClr val="tx1"/>
          </a:solidFill>
          <a:latin typeface="+mn-lt"/>
          <a:ea typeface="+mn-ea"/>
          <a:cs typeface="+mn-cs"/>
        </a:defRPr>
      </a:lvl5pPr>
      <a:lvl6pPr marL="2476042" algn="l" defTabSz="990422" rtl="0" eaLnBrk="1" latinLnBrk="0" hangingPunct="1">
        <a:defRPr sz="1878" kern="1200">
          <a:solidFill>
            <a:schemeClr val="tx1"/>
          </a:solidFill>
          <a:latin typeface="+mn-lt"/>
          <a:ea typeface="+mn-ea"/>
          <a:cs typeface="+mn-cs"/>
        </a:defRPr>
      </a:lvl6pPr>
      <a:lvl7pPr marL="2971251" algn="l" defTabSz="990422" rtl="0" eaLnBrk="1" latinLnBrk="0" hangingPunct="1">
        <a:defRPr sz="1878" kern="1200">
          <a:solidFill>
            <a:schemeClr val="tx1"/>
          </a:solidFill>
          <a:latin typeface="+mn-lt"/>
          <a:ea typeface="+mn-ea"/>
          <a:cs typeface="+mn-cs"/>
        </a:defRPr>
      </a:lvl7pPr>
      <a:lvl8pPr marL="3466457" algn="l" defTabSz="990422" rtl="0" eaLnBrk="1" latinLnBrk="0" hangingPunct="1">
        <a:defRPr sz="1878" kern="1200">
          <a:solidFill>
            <a:schemeClr val="tx1"/>
          </a:solidFill>
          <a:latin typeface="+mn-lt"/>
          <a:ea typeface="+mn-ea"/>
          <a:cs typeface="+mn-cs"/>
        </a:defRPr>
      </a:lvl8pPr>
      <a:lvl9pPr marL="3961669" algn="l" defTabSz="990422" rtl="0" eaLnBrk="1" latinLnBrk="0" hangingPunct="1">
        <a:defRPr sz="1878"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Textfeld 10"/>
          <p:cNvSpPr txBox="1"/>
          <p:nvPr userDrawn="1"/>
        </p:nvSpPr>
        <p:spPr>
          <a:xfrm>
            <a:off x="1066506" y="8662163"/>
            <a:ext cx="65" cy="600164"/>
          </a:xfrm>
          <a:prstGeom prst="rect">
            <a:avLst/>
          </a:prstGeom>
          <a:noFill/>
          <a:ln w="0" cmpd="sng">
            <a:noFill/>
          </a:ln>
        </p:spPr>
        <p:txBody>
          <a:bodyPr wrap="none" lIns="0" tIns="0" rIns="0" bIns="0" rtlCol="0">
            <a:spAutoFit/>
          </a:bodyPr>
          <a:lstStyle/>
          <a:p>
            <a:pPr defTabSz="880323"/>
            <a:r>
              <a:rPr lang="de-DE" sz="3900" dirty="0">
                <a:solidFill>
                  <a:srgbClr val="44647F"/>
                </a:solidFill>
              </a:rPr>
              <a:t>﻿</a:t>
            </a:r>
          </a:p>
        </p:txBody>
      </p:sp>
      <p:sp>
        <p:nvSpPr>
          <p:cNvPr id="14" name="Textfeld 13"/>
          <p:cNvSpPr txBox="1"/>
          <p:nvPr userDrawn="1"/>
        </p:nvSpPr>
        <p:spPr>
          <a:xfrm>
            <a:off x="3715341" y="485120"/>
            <a:ext cx="65" cy="422295"/>
          </a:xfrm>
          <a:prstGeom prst="rect">
            <a:avLst/>
          </a:prstGeom>
          <a:noFill/>
          <a:ln w="0" cmpd="sng">
            <a:noFill/>
          </a:ln>
        </p:spPr>
        <p:txBody>
          <a:bodyPr wrap="none" lIns="0" tIns="0" rIns="0" bIns="0" rtlCol="0">
            <a:spAutoFit/>
          </a:bodyPr>
          <a:lstStyle/>
          <a:p>
            <a:pPr algn="ctr" defTabSz="880323"/>
            <a:r>
              <a:rPr lang="de-DE" sz="2744" dirty="0">
                <a:solidFill>
                  <a:srgbClr val="4F81BD">
                    <a:lumMod val="50000"/>
                  </a:srgbClr>
                </a:solidFill>
              </a:rPr>
              <a:t>﻿</a:t>
            </a:r>
            <a:endParaRPr lang="de-DE" sz="2744" i="1" dirty="0">
              <a:solidFill>
                <a:srgbClr val="4F81BD">
                  <a:lumMod val="50000"/>
                </a:srgbClr>
              </a:solidFill>
            </a:endParaRPr>
          </a:p>
        </p:txBody>
      </p:sp>
      <p:sp>
        <p:nvSpPr>
          <p:cNvPr id="15" name="Rechteck 14"/>
          <p:cNvSpPr/>
          <p:nvPr userDrawn="1"/>
        </p:nvSpPr>
        <p:spPr>
          <a:xfrm>
            <a:off x="0" y="2080000"/>
            <a:ext cx="6858000" cy="3653535"/>
          </a:xfrm>
          <a:prstGeom prst="rect">
            <a:avLst/>
          </a:prstGeom>
          <a:solidFill>
            <a:srgbClr val="2A4885"/>
          </a:solidFill>
          <a:ln>
            <a:noFill/>
          </a:ln>
          <a:effectLst/>
        </p:spPr>
        <p:style>
          <a:lnRef idx="1">
            <a:schemeClr val="accent1"/>
          </a:lnRef>
          <a:fillRef idx="3">
            <a:schemeClr val="accent1"/>
          </a:fillRef>
          <a:effectRef idx="2">
            <a:schemeClr val="accent1"/>
          </a:effectRef>
          <a:fontRef idx="minor">
            <a:schemeClr val="lt1"/>
          </a:fontRef>
        </p:style>
        <p:txBody>
          <a:bodyPr lIns="176078" tIns="88037" rIns="176078" bIns="88037" rtlCol="0" anchor="ctr"/>
          <a:lstStyle/>
          <a:p>
            <a:pPr algn="ctr" defTabSz="880323"/>
            <a:endParaRPr lang="de-DE" sz="2744" dirty="0">
              <a:solidFill>
                <a:prstClr val="white"/>
              </a:solidFill>
            </a:endParaRPr>
          </a:p>
        </p:txBody>
      </p:sp>
      <p:pic>
        <p:nvPicPr>
          <p:cNvPr id="2" name="Grafik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5404" y="1519427"/>
            <a:ext cx="3149937" cy="3776907"/>
          </a:xfrm>
          <a:prstGeom prst="rect">
            <a:avLst/>
          </a:prstGeom>
        </p:spPr>
      </p:pic>
      <p:pic>
        <p:nvPicPr>
          <p:cNvPr id="10" name="Grafik 9"/>
          <p:cNvPicPr/>
          <p:nvPr userDrawn="1"/>
        </p:nvPicPr>
        <p:blipFill>
          <a:blip r:embed="rId4" cstate="print">
            <a:extLst>
              <a:ext uri="{28A0092B-C50C-407E-A947-70E740481C1C}">
                <a14:useLocalDpi xmlns:a14="http://schemas.microsoft.com/office/drawing/2010/main" val="0"/>
              </a:ext>
            </a:extLst>
          </a:blip>
          <a:stretch>
            <a:fillRect/>
          </a:stretch>
        </p:blipFill>
        <p:spPr>
          <a:xfrm>
            <a:off x="4140134" y="528518"/>
            <a:ext cx="2461684" cy="682012"/>
          </a:xfrm>
          <a:prstGeom prst="rect">
            <a:avLst/>
          </a:prstGeom>
        </p:spPr>
      </p:pic>
    </p:spTree>
    <p:extLst>
      <p:ext uri="{BB962C8B-B14F-4D97-AF65-F5344CB8AC3E}">
        <p14:creationId xmlns:p14="http://schemas.microsoft.com/office/powerpoint/2010/main" val="1728540038"/>
      </p:ext>
    </p:extLst>
  </p:cSld>
  <p:clrMap bg1="lt1" tx1="dk1" bg2="lt2" tx2="dk2" accent1="accent1" accent2="accent2" accent3="accent3" accent4="accent4" accent5="accent5" accent6="accent6" hlink="hlink" folHlink="folHlink"/>
  <p:sldLayoutIdLst>
    <p:sldLayoutId id="2147483775" r:id="rId1"/>
  </p:sldLayoutIdLst>
  <p:txStyles>
    <p:titleStyle>
      <a:lvl1pPr algn="l" defTabSz="1320654" rtl="0" eaLnBrk="1" latinLnBrk="0" hangingPunct="1">
        <a:lnSpc>
          <a:spcPct val="90000"/>
        </a:lnSpc>
        <a:spcBef>
          <a:spcPct val="0"/>
        </a:spcBef>
        <a:buNone/>
        <a:defRPr sz="6355" kern="1200">
          <a:solidFill>
            <a:schemeClr val="tx1"/>
          </a:solidFill>
          <a:latin typeface="+mj-lt"/>
          <a:ea typeface="+mj-ea"/>
          <a:cs typeface="+mj-cs"/>
        </a:defRPr>
      </a:lvl1pPr>
    </p:titleStyle>
    <p:bodyStyle>
      <a:lvl1pPr marL="330164" indent="-330164" algn="l" defTabSz="1320654" rtl="0" eaLnBrk="1" latinLnBrk="0" hangingPunct="1">
        <a:lnSpc>
          <a:spcPct val="90000"/>
        </a:lnSpc>
        <a:spcBef>
          <a:spcPts val="1446"/>
        </a:spcBef>
        <a:buFont typeface="Arial" panose="020B0604020202020204" pitchFamily="34" charset="0"/>
        <a:buChar char="•"/>
        <a:defRPr sz="4044" kern="1200">
          <a:solidFill>
            <a:schemeClr val="tx1"/>
          </a:solidFill>
          <a:latin typeface="+mn-lt"/>
          <a:ea typeface="+mn-ea"/>
          <a:cs typeface="+mn-cs"/>
        </a:defRPr>
      </a:lvl1pPr>
      <a:lvl2pPr marL="990490" indent="-330164" algn="l" defTabSz="1320654" rtl="0" eaLnBrk="1" latinLnBrk="0" hangingPunct="1">
        <a:lnSpc>
          <a:spcPct val="90000"/>
        </a:lnSpc>
        <a:spcBef>
          <a:spcPts val="722"/>
        </a:spcBef>
        <a:buFont typeface="Arial" panose="020B0604020202020204" pitchFamily="34" charset="0"/>
        <a:buChar char="•"/>
        <a:defRPr sz="3467" kern="1200">
          <a:solidFill>
            <a:schemeClr val="tx1"/>
          </a:solidFill>
          <a:latin typeface="+mn-lt"/>
          <a:ea typeface="+mn-ea"/>
          <a:cs typeface="+mn-cs"/>
        </a:defRPr>
      </a:lvl2pPr>
      <a:lvl3pPr marL="1650818" indent="-330164" algn="l" defTabSz="1320654" rtl="0" eaLnBrk="1" latinLnBrk="0" hangingPunct="1">
        <a:lnSpc>
          <a:spcPct val="90000"/>
        </a:lnSpc>
        <a:spcBef>
          <a:spcPts val="722"/>
        </a:spcBef>
        <a:buFont typeface="Arial" panose="020B0604020202020204" pitchFamily="34" charset="0"/>
        <a:buChar char="•"/>
        <a:defRPr sz="2889" kern="1200">
          <a:solidFill>
            <a:schemeClr val="tx1"/>
          </a:solidFill>
          <a:latin typeface="+mn-lt"/>
          <a:ea typeface="+mn-ea"/>
          <a:cs typeface="+mn-cs"/>
        </a:defRPr>
      </a:lvl3pPr>
      <a:lvl4pPr marL="2311147" indent="-330164" algn="l" defTabSz="1320654" rtl="0" eaLnBrk="1" latinLnBrk="0" hangingPunct="1">
        <a:lnSpc>
          <a:spcPct val="90000"/>
        </a:lnSpc>
        <a:spcBef>
          <a:spcPts val="722"/>
        </a:spcBef>
        <a:buFont typeface="Arial" panose="020B0604020202020204" pitchFamily="34" charset="0"/>
        <a:buChar char="•"/>
        <a:defRPr sz="2744" kern="1200">
          <a:solidFill>
            <a:schemeClr val="tx1"/>
          </a:solidFill>
          <a:latin typeface="+mn-lt"/>
          <a:ea typeface="+mn-ea"/>
          <a:cs typeface="+mn-cs"/>
        </a:defRPr>
      </a:lvl4pPr>
      <a:lvl5pPr marL="2971473" indent="-330164" algn="l" defTabSz="1320654" rtl="0" eaLnBrk="1" latinLnBrk="0" hangingPunct="1">
        <a:lnSpc>
          <a:spcPct val="90000"/>
        </a:lnSpc>
        <a:spcBef>
          <a:spcPts val="722"/>
        </a:spcBef>
        <a:buFont typeface="Arial" panose="020B0604020202020204" pitchFamily="34" charset="0"/>
        <a:buChar char="•"/>
        <a:defRPr sz="2744" kern="1200">
          <a:solidFill>
            <a:schemeClr val="tx1"/>
          </a:solidFill>
          <a:latin typeface="+mn-lt"/>
          <a:ea typeface="+mn-ea"/>
          <a:cs typeface="+mn-cs"/>
        </a:defRPr>
      </a:lvl5pPr>
      <a:lvl6pPr marL="3631799" indent="-330164" algn="l" defTabSz="1320654" rtl="0" eaLnBrk="1" latinLnBrk="0" hangingPunct="1">
        <a:lnSpc>
          <a:spcPct val="90000"/>
        </a:lnSpc>
        <a:spcBef>
          <a:spcPts val="722"/>
        </a:spcBef>
        <a:buFont typeface="Arial" panose="020B0604020202020204" pitchFamily="34" charset="0"/>
        <a:buChar char="•"/>
        <a:defRPr sz="2744" kern="1200">
          <a:solidFill>
            <a:schemeClr val="tx1"/>
          </a:solidFill>
          <a:latin typeface="+mn-lt"/>
          <a:ea typeface="+mn-ea"/>
          <a:cs typeface="+mn-cs"/>
        </a:defRPr>
      </a:lvl6pPr>
      <a:lvl7pPr marL="4292128" indent="-330164" algn="l" defTabSz="1320654" rtl="0" eaLnBrk="1" latinLnBrk="0" hangingPunct="1">
        <a:lnSpc>
          <a:spcPct val="90000"/>
        </a:lnSpc>
        <a:spcBef>
          <a:spcPts val="722"/>
        </a:spcBef>
        <a:buFont typeface="Arial" panose="020B0604020202020204" pitchFamily="34" charset="0"/>
        <a:buChar char="•"/>
        <a:defRPr sz="2744" kern="1200">
          <a:solidFill>
            <a:schemeClr val="tx1"/>
          </a:solidFill>
          <a:latin typeface="+mn-lt"/>
          <a:ea typeface="+mn-ea"/>
          <a:cs typeface="+mn-cs"/>
        </a:defRPr>
      </a:lvl7pPr>
      <a:lvl8pPr marL="4952453" indent="-330164" algn="l" defTabSz="1320654" rtl="0" eaLnBrk="1" latinLnBrk="0" hangingPunct="1">
        <a:lnSpc>
          <a:spcPct val="90000"/>
        </a:lnSpc>
        <a:spcBef>
          <a:spcPts val="722"/>
        </a:spcBef>
        <a:buFont typeface="Arial" panose="020B0604020202020204" pitchFamily="34" charset="0"/>
        <a:buChar char="•"/>
        <a:defRPr sz="2744" kern="1200">
          <a:solidFill>
            <a:schemeClr val="tx1"/>
          </a:solidFill>
          <a:latin typeface="+mn-lt"/>
          <a:ea typeface="+mn-ea"/>
          <a:cs typeface="+mn-cs"/>
        </a:defRPr>
      </a:lvl8pPr>
      <a:lvl9pPr marL="5612781" indent="-330164" algn="l" defTabSz="1320654" rtl="0" eaLnBrk="1" latinLnBrk="0" hangingPunct="1">
        <a:lnSpc>
          <a:spcPct val="90000"/>
        </a:lnSpc>
        <a:spcBef>
          <a:spcPts val="722"/>
        </a:spcBef>
        <a:buFont typeface="Arial" panose="020B0604020202020204" pitchFamily="34" charset="0"/>
        <a:buChar char="•"/>
        <a:defRPr sz="2744" kern="1200">
          <a:solidFill>
            <a:schemeClr val="tx1"/>
          </a:solidFill>
          <a:latin typeface="+mn-lt"/>
          <a:ea typeface="+mn-ea"/>
          <a:cs typeface="+mn-cs"/>
        </a:defRPr>
      </a:lvl9pPr>
    </p:bodyStyle>
    <p:otherStyle>
      <a:defPPr>
        <a:defRPr lang="de-DE"/>
      </a:defPPr>
      <a:lvl1pPr marL="0" algn="l" defTabSz="1320654" rtl="0" eaLnBrk="1" latinLnBrk="0" hangingPunct="1">
        <a:defRPr sz="2744" kern="1200">
          <a:solidFill>
            <a:schemeClr val="tx1"/>
          </a:solidFill>
          <a:latin typeface="+mn-lt"/>
          <a:ea typeface="+mn-ea"/>
          <a:cs typeface="+mn-cs"/>
        </a:defRPr>
      </a:lvl1pPr>
      <a:lvl2pPr marL="660329" algn="l" defTabSz="1320654" rtl="0" eaLnBrk="1" latinLnBrk="0" hangingPunct="1">
        <a:defRPr sz="2744" kern="1200">
          <a:solidFill>
            <a:schemeClr val="tx1"/>
          </a:solidFill>
          <a:latin typeface="+mn-lt"/>
          <a:ea typeface="+mn-ea"/>
          <a:cs typeface="+mn-cs"/>
        </a:defRPr>
      </a:lvl2pPr>
      <a:lvl3pPr marL="1320654" algn="l" defTabSz="1320654" rtl="0" eaLnBrk="1" latinLnBrk="0" hangingPunct="1">
        <a:defRPr sz="2744" kern="1200">
          <a:solidFill>
            <a:schemeClr val="tx1"/>
          </a:solidFill>
          <a:latin typeface="+mn-lt"/>
          <a:ea typeface="+mn-ea"/>
          <a:cs typeface="+mn-cs"/>
        </a:defRPr>
      </a:lvl3pPr>
      <a:lvl4pPr marL="1980984" algn="l" defTabSz="1320654" rtl="0" eaLnBrk="1" latinLnBrk="0" hangingPunct="1">
        <a:defRPr sz="2744" kern="1200">
          <a:solidFill>
            <a:schemeClr val="tx1"/>
          </a:solidFill>
          <a:latin typeface="+mn-lt"/>
          <a:ea typeface="+mn-ea"/>
          <a:cs typeface="+mn-cs"/>
        </a:defRPr>
      </a:lvl4pPr>
      <a:lvl5pPr marL="2641311" algn="l" defTabSz="1320654" rtl="0" eaLnBrk="1" latinLnBrk="0" hangingPunct="1">
        <a:defRPr sz="2744" kern="1200">
          <a:solidFill>
            <a:schemeClr val="tx1"/>
          </a:solidFill>
          <a:latin typeface="+mn-lt"/>
          <a:ea typeface="+mn-ea"/>
          <a:cs typeface="+mn-cs"/>
        </a:defRPr>
      </a:lvl5pPr>
      <a:lvl6pPr marL="3301638" algn="l" defTabSz="1320654" rtl="0" eaLnBrk="1" latinLnBrk="0" hangingPunct="1">
        <a:defRPr sz="2744" kern="1200">
          <a:solidFill>
            <a:schemeClr val="tx1"/>
          </a:solidFill>
          <a:latin typeface="+mn-lt"/>
          <a:ea typeface="+mn-ea"/>
          <a:cs typeface="+mn-cs"/>
        </a:defRPr>
      </a:lvl6pPr>
      <a:lvl7pPr marL="3961962" algn="l" defTabSz="1320654" rtl="0" eaLnBrk="1" latinLnBrk="0" hangingPunct="1">
        <a:defRPr sz="2744" kern="1200">
          <a:solidFill>
            <a:schemeClr val="tx1"/>
          </a:solidFill>
          <a:latin typeface="+mn-lt"/>
          <a:ea typeface="+mn-ea"/>
          <a:cs typeface="+mn-cs"/>
        </a:defRPr>
      </a:lvl7pPr>
      <a:lvl8pPr marL="4622291" algn="l" defTabSz="1320654" rtl="0" eaLnBrk="1" latinLnBrk="0" hangingPunct="1">
        <a:defRPr sz="2744" kern="1200">
          <a:solidFill>
            <a:schemeClr val="tx1"/>
          </a:solidFill>
          <a:latin typeface="+mn-lt"/>
          <a:ea typeface="+mn-ea"/>
          <a:cs typeface="+mn-cs"/>
        </a:defRPr>
      </a:lvl8pPr>
      <a:lvl9pPr marL="5282620" algn="l" defTabSz="1320654" rtl="0" eaLnBrk="1" latinLnBrk="0" hangingPunct="1">
        <a:defRPr sz="2744"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2750971"/>
      </p:ext>
    </p:extLst>
  </p:cSld>
  <p:clrMap bg1="lt1" tx1="dk1" bg2="lt2" tx2="dk2" accent1="accent1" accent2="accent2" accent3="accent3" accent4="accent4" accent5="accent5" accent6="accent6" hlink="hlink" folHlink="folHlink"/>
  <p:sldLayoutIdLst>
    <p:sldLayoutId id="2147483777" r:id="rId1"/>
    <p:sldLayoutId id="2147483778" r:id="rId2"/>
  </p:sldLayoutIdLst>
  <p:txStyles>
    <p:titleStyle>
      <a:lvl1pPr algn="l" defTabSz="1320720" rtl="0" eaLnBrk="1" latinLnBrk="0" hangingPunct="1">
        <a:lnSpc>
          <a:spcPct val="90000"/>
        </a:lnSpc>
        <a:spcBef>
          <a:spcPct val="0"/>
        </a:spcBef>
        <a:buNone/>
        <a:defRPr sz="6355" kern="1200">
          <a:solidFill>
            <a:schemeClr val="tx1"/>
          </a:solidFill>
          <a:latin typeface="+mj-lt"/>
          <a:ea typeface="+mj-ea"/>
          <a:cs typeface="+mj-cs"/>
        </a:defRPr>
      </a:lvl1pPr>
    </p:titleStyle>
    <p:bodyStyle>
      <a:lvl1pPr marL="330183" indent="-330183" algn="l" defTabSz="1320720" rtl="0" eaLnBrk="1" latinLnBrk="0" hangingPunct="1">
        <a:lnSpc>
          <a:spcPct val="90000"/>
        </a:lnSpc>
        <a:spcBef>
          <a:spcPts val="1446"/>
        </a:spcBef>
        <a:buFont typeface="Arial" panose="020B0604020202020204" pitchFamily="34" charset="0"/>
        <a:buChar char="•"/>
        <a:defRPr sz="4044" kern="1200">
          <a:solidFill>
            <a:schemeClr val="tx1"/>
          </a:solidFill>
          <a:latin typeface="+mn-lt"/>
          <a:ea typeface="+mn-ea"/>
          <a:cs typeface="+mn-cs"/>
        </a:defRPr>
      </a:lvl1pPr>
      <a:lvl2pPr marL="990542" indent="-330183" algn="l" defTabSz="1320720" rtl="0" eaLnBrk="1" latinLnBrk="0" hangingPunct="1">
        <a:lnSpc>
          <a:spcPct val="90000"/>
        </a:lnSpc>
        <a:spcBef>
          <a:spcPts val="722"/>
        </a:spcBef>
        <a:buFont typeface="Arial" panose="020B0604020202020204" pitchFamily="34" charset="0"/>
        <a:buChar char="•"/>
        <a:defRPr sz="3467" kern="1200">
          <a:solidFill>
            <a:schemeClr val="tx1"/>
          </a:solidFill>
          <a:latin typeface="+mn-lt"/>
          <a:ea typeface="+mn-ea"/>
          <a:cs typeface="+mn-cs"/>
        </a:defRPr>
      </a:lvl2pPr>
      <a:lvl3pPr marL="1650902" indent="-330183" algn="l" defTabSz="1320720" rtl="0" eaLnBrk="1" latinLnBrk="0" hangingPunct="1">
        <a:lnSpc>
          <a:spcPct val="90000"/>
        </a:lnSpc>
        <a:spcBef>
          <a:spcPts val="722"/>
        </a:spcBef>
        <a:buFont typeface="Arial" panose="020B0604020202020204" pitchFamily="34" charset="0"/>
        <a:buChar char="•"/>
        <a:defRPr sz="2889" kern="1200">
          <a:solidFill>
            <a:schemeClr val="tx1"/>
          </a:solidFill>
          <a:latin typeface="+mn-lt"/>
          <a:ea typeface="+mn-ea"/>
          <a:cs typeface="+mn-cs"/>
        </a:defRPr>
      </a:lvl3pPr>
      <a:lvl4pPr marL="2311262" indent="-330183" algn="l" defTabSz="1320720" rtl="0" eaLnBrk="1" latinLnBrk="0" hangingPunct="1">
        <a:lnSpc>
          <a:spcPct val="90000"/>
        </a:lnSpc>
        <a:spcBef>
          <a:spcPts val="722"/>
        </a:spcBef>
        <a:buFont typeface="Arial" panose="020B0604020202020204" pitchFamily="34" charset="0"/>
        <a:buChar char="•"/>
        <a:defRPr sz="2601" kern="1200">
          <a:solidFill>
            <a:schemeClr val="tx1"/>
          </a:solidFill>
          <a:latin typeface="+mn-lt"/>
          <a:ea typeface="+mn-ea"/>
          <a:cs typeface="+mn-cs"/>
        </a:defRPr>
      </a:lvl4pPr>
      <a:lvl5pPr marL="2971623" indent="-330183" algn="l" defTabSz="1320720" rtl="0" eaLnBrk="1" latinLnBrk="0" hangingPunct="1">
        <a:lnSpc>
          <a:spcPct val="90000"/>
        </a:lnSpc>
        <a:spcBef>
          <a:spcPts val="722"/>
        </a:spcBef>
        <a:buFont typeface="Arial" panose="020B0604020202020204" pitchFamily="34" charset="0"/>
        <a:buChar char="•"/>
        <a:defRPr sz="2601" kern="1200">
          <a:solidFill>
            <a:schemeClr val="tx1"/>
          </a:solidFill>
          <a:latin typeface="+mn-lt"/>
          <a:ea typeface="+mn-ea"/>
          <a:cs typeface="+mn-cs"/>
        </a:defRPr>
      </a:lvl5pPr>
      <a:lvl6pPr marL="3631981" indent="-330183" algn="l" defTabSz="1320720" rtl="0" eaLnBrk="1" latinLnBrk="0" hangingPunct="1">
        <a:lnSpc>
          <a:spcPct val="90000"/>
        </a:lnSpc>
        <a:spcBef>
          <a:spcPts val="722"/>
        </a:spcBef>
        <a:buFont typeface="Arial" panose="020B0604020202020204" pitchFamily="34" charset="0"/>
        <a:buChar char="•"/>
        <a:defRPr sz="2601" kern="1200">
          <a:solidFill>
            <a:schemeClr val="tx1"/>
          </a:solidFill>
          <a:latin typeface="+mn-lt"/>
          <a:ea typeface="+mn-ea"/>
          <a:cs typeface="+mn-cs"/>
        </a:defRPr>
      </a:lvl6pPr>
      <a:lvl7pPr marL="4292344" indent="-330183" algn="l" defTabSz="1320720" rtl="0" eaLnBrk="1" latinLnBrk="0" hangingPunct="1">
        <a:lnSpc>
          <a:spcPct val="90000"/>
        </a:lnSpc>
        <a:spcBef>
          <a:spcPts val="722"/>
        </a:spcBef>
        <a:buFont typeface="Arial" panose="020B0604020202020204" pitchFamily="34" charset="0"/>
        <a:buChar char="•"/>
        <a:defRPr sz="2601" kern="1200">
          <a:solidFill>
            <a:schemeClr val="tx1"/>
          </a:solidFill>
          <a:latin typeface="+mn-lt"/>
          <a:ea typeface="+mn-ea"/>
          <a:cs typeface="+mn-cs"/>
        </a:defRPr>
      </a:lvl7pPr>
      <a:lvl8pPr marL="4952703" indent="-330183" algn="l" defTabSz="1320720" rtl="0" eaLnBrk="1" latinLnBrk="0" hangingPunct="1">
        <a:lnSpc>
          <a:spcPct val="90000"/>
        </a:lnSpc>
        <a:spcBef>
          <a:spcPts val="722"/>
        </a:spcBef>
        <a:buFont typeface="Arial" panose="020B0604020202020204" pitchFamily="34" charset="0"/>
        <a:buChar char="•"/>
        <a:defRPr sz="2601" kern="1200">
          <a:solidFill>
            <a:schemeClr val="tx1"/>
          </a:solidFill>
          <a:latin typeface="+mn-lt"/>
          <a:ea typeface="+mn-ea"/>
          <a:cs typeface="+mn-cs"/>
        </a:defRPr>
      </a:lvl8pPr>
      <a:lvl9pPr marL="5613063" indent="-330183" algn="l" defTabSz="1320720" rtl="0" eaLnBrk="1" latinLnBrk="0" hangingPunct="1">
        <a:lnSpc>
          <a:spcPct val="90000"/>
        </a:lnSpc>
        <a:spcBef>
          <a:spcPts val="722"/>
        </a:spcBef>
        <a:buFont typeface="Arial" panose="020B0604020202020204" pitchFamily="34" charset="0"/>
        <a:buChar char="•"/>
        <a:defRPr sz="2601" kern="1200">
          <a:solidFill>
            <a:schemeClr val="tx1"/>
          </a:solidFill>
          <a:latin typeface="+mn-lt"/>
          <a:ea typeface="+mn-ea"/>
          <a:cs typeface="+mn-cs"/>
        </a:defRPr>
      </a:lvl9pPr>
    </p:bodyStyle>
    <p:otherStyle>
      <a:defPPr>
        <a:defRPr lang="de-DE"/>
      </a:defPPr>
      <a:lvl1pPr marL="0" algn="l" defTabSz="1320720" rtl="0" eaLnBrk="1" latinLnBrk="0" hangingPunct="1">
        <a:defRPr sz="2601" kern="1200">
          <a:solidFill>
            <a:schemeClr val="tx1"/>
          </a:solidFill>
          <a:latin typeface="+mn-lt"/>
          <a:ea typeface="+mn-ea"/>
          <a:cs typeface="+mn-cs"/>
        </a:defRPr>
      </a:lvl1pPr>
      <a:lvl2pPr marL="660361" algn="l" defTabSz="1320720" rtl="0" eaLnBrk="1" latinLnBrk="0" hangingPunct="1">
        <a:defRPr sz="2601" kern="1200">
          <a:solidFill>
            <a:schemeClr val="tx1"/>
          </a:solidFill>
          <a:latin typeface="+mn-lt"/>
          <a:ea typeface="+mn-ea"/>
          <a:cs typeface="+mn-cs"/>
        </a:defRPr>
      </a:lvl2pPr>
      <a:lvl3pPr marL="1320720" algn="l" defTabSz="1320720" rtl="0" eaLnBrk="1" latinLnBrk="0" hangingPunct="1">
        <a:defRPr sz="2601" kern="1200">
          <a:solidFill>
            <a:schemeClr val="tx1"/>
          </a:solidFill>
          <a:latin typeface="+mn-lt"/>
          <a:ea typeface="+mn-ea"/>
          <a:cs typeface="+mn-cs"/>
        </a:defRPr>
      </a:lvl3pPr>
      <a:lvl4pPr marL="1981081" algn="l" defTabSz="1320720" rtl="0" eaLnBrk="1" latinLnBrk="0" hangingPunct="1">
        <a:defRPr sz="2601" kern="1200">
          <a:solidFill>
            <a:schemeClr val="tx1"/>
          </a:solidFill>
          <a:latin typeface="+mn-lt"/>
          <a:ea typeface="+mn-ea"/>
          <a:cs typeface="+mn-cs"/>
        </a:defRPr>
      </a:lvl4pPr>
      <a:lvl5pPr marL="2641441" algn="l" defTabSz="1320720" rtl="0" eaLnBrk="1" latinLnBrk="0" hangingPunct="1">
        <a:defRPr sz="2601" kern="1200">
          <a:solidFill>
            <a:schemeClr val="tx1"/>
          </a:solidFill>
          <a:latin typeface="+mn-lt"/>
          <a:ea typeface="+mn-ea"/>
          <a:cs typeface="+mn-cs"/>
        </a:defRPr>
      </a:lvl5pPr>
      <a:lvl6pPr marL="3301802" algn="l" defTabSz="1320720" rtl="0" eaLnBrk="1" latinLnBrk="0" hangingPunct="1">
        <a:defRPr sz="2601" kern="1200">
          <a:solidFill>
            <a:schemeClr val="tx1"/>
          </a:solidFill>
          <a:latin typeface="+mn-lt"/>
          <a:ea typeface="+mn-ea"/>
          <a:cs typeface="+mn-cs"/>
        </a:defRPr>
      </a:lvl6pPr>
      <a:lvl7pPr marL="3962161" algn="l" defTabSz="1320720" rtl="0" eaLnBrk="1" latinLnBrk="0" hangingPunct="1">
        <a:defRPr sz="2601" kern="1200">
          <a:solidFill>
            <a:schemeClr val="tx1"/>
          </a:solidFill>
          <a:latin typeface="+mn-lt"/>
          <a:ea typeface="+mn-ea"/>
          <a:cs typeface="+mn-cs"/>
        </a:defRPr>
      </a:lvl7pPr>
      <a:lvl8pPr marL="4622522" algn="l" defTabSz="1320720" rtl="0" eaLnBrk="1" latinLnBrk="0" hangingPunct="1">
        <a:defRPr sz="2601" kern="1200">
          <a:solidFill>
            <a:schemeClr val="tx1"/>
          </a:solidFill>
          <a:latin typeface="+mn-lt"/>
          <a:ea typeface="+mn-ea"/>
          <a:cs typeface="+mn-cs"/>
        </a:defRPr>
      </a:lvl8pPr>
      <a:lvl9pPr marL="5282883" algn="l" defTabSz="1320720" rtl="0" eaLnBrk="1" latinLnBrk="0" hangingPunct="1">
        <a:defRPr sz="26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1581668" y="1386813"/>
            <a:ext cx="4932176" cy="1098302"/>
          </a:xfrm>
        </p:spPr>
        <p:txBody>
          <a:bodyPr/>
          <a:lstStyle/>
          <a:p>
            <a:pPr>
              <a:spcBef>
                <a:spcPts val="1200"/>
              </a:spcBef>
              <a:spcAft>
                <a:spcPts val="600"/>
              </a:spcAft>
            </a:pPr>
            <a:r>
              <a:rPr lang="de-DE" sz="2200" dirty="0"/>
              <a:t>Frauenpower mit Ausdruck und Wirkung!</a:t>
            </a:r>
            <a:br>
              <a:rPr lang="de-DE" sz="2000" dirty="0"/>
            </a:br>
            <a:r>
              <a:rPr lang="de-DE" sz="1600" b="0" dirty="0"/>
              <a:t>Überzeugen Sie - immer!</a:t>
            </a:r>
            <a:br>
              <a:rPr lang="de-DE" sz="1800" b="0" dirty="0"/>
            </a:br>
            <a:endParaRPr lang="de-DE" sz="1800" b="0" dirty="0"/>
          </a:p>
        </p:txBody>
      </p:sp>
      <p:sp>
        <p:nvSpPr>
          <p:cNvPr id="12" name="Textfeld 11"/>
          <p:cNvSpPr txBox="1"/>
          <p:nvPr/>
        </p:nvSpPr>
        <p:spPr>
          <a:xfrm>
            <a:off x="280989" y="3127291"/>
            <a:ext cx="6243636" cy="4870560"/>
          </a:xfrm>
          <a:prstGeom prst="rect">
            <a:avLst/>
          </a:prstGeom>
        </p:spPr>
        <p:txBody>
          <a:bodyPr wrap="square" lIns="91434" tIns="45718" rIns="91434" bIns="45718" rtlCol="0" anchor="t">
            <a:spAutoFit/>
          </a:bodyPr>
          <a:lstStyle/>
          <a:p>
            <a:pPr algn="just" defTabSz="914400"/>
            <a:r>
              <a:rPr lang="de-DE" sz="1100" dirty="0">
                <a:solidFill>
                  <a:schemeClr val="tx2"/>
                </a:solidFill>
              </a:rPr>
              <a:t>Sie kennen die doppelte Herausforderung als engagierte Frau im Job. Sie beweisen Fach- und Führungs-kompetenz und müssen dabei neben zahlreichen Männern „Ihre Frau“ stehen. Wie machen Sie Ihre Kompetenzen sichtbar? Wie treten Sie souverän auf und verschaffen sich Raum, Gehör und Respekt? Dazu ist es unabdingbar, den eigenen Wert zu erkennen und sich und seiner Intuition zu vertrauen. </a:t>
            </a:r>
          </a:p>
          <a:p>
            <a:pPr algn="just" defTabSz="914400"/>
            <a:endParaRPr lang="de-DE" sz="1100" dirty="0">
              <a:solidFill>
                <a:schemeClr val="tx2"/>
              </a:solidFill>
            </a:endParaRPr>
          </a:p>
          <a:p>
            <a:pPr algn="just" defTabSz="914400"/>
            <a:r>
              <a:rPr lang="de-DE" sz="1100" dirty="0">
                <a:solidFill>
                  <a:schemeClr val="tx2"/>
                </a:solidFill>
              </a:rPr>
              <a:t>Dieses Seminar ermöglicht weiblichen Managerinnen, Führungskräften und Mitarbeiterinnen mit besonderer Verantwortung aus allen Unternehmensbereichen, Ihren persönlichen Auftritt zu optimieren, schnell Erfolg und eine entsprechende Wirkung bei Ihrem Gegenüber zu erzielen. Sie erkennen, wie ein erfolgreicher Auftritt für Sie persönlich funktioniert und lernen, wie Sie sich auf eine Präsentation, ein Gespräch, eine herausfordernde Situation innerlich vorbereiten und einstellen können. </a:t>
            </a:r>
          </a:p>
          <a:p>
            <a:pPr defTabSz="914400"/>
            <a:endParaRPr lang="de-DE" sz="1100" dirty="0">
              <a:solidFill>
                <a:schemeClr val="tx2"/>
              </a:solidFill>
            </a:endParaRPr>
          </a:p>
          <a:p>
            <a:pPr defTabSz="914400"/>
            <a:endParaRPr lang="de-DE" sz="1100" b="1" dirty="0">
              <a:solidFill>
                <a:srgbClr val="C00000"/>
              </a:solidFill>
            </a:endParaRPr>
          </a:p>
          <a:p>
            <a:pPr defTabSz="914400"/>
            <a:r>
              <a:rPr lang="de-DE" sz="1800" b="1" dirty="0">
                <a:solidFill>
                  <a:srgbClr val="B93619"/>
                </a:solidFill>
              </a:rPr>
              <a:t>Die Inhalte</a:t>
            </a:r>
          </a:p>
          <a:p>
            <a:pPr defTabSz="914400"/>
            <a:r>
              <a:rPr lang="de-DE" sz="1200" b="1" dirty="0">
                <a:solidFill>
                  <a:schemeClr val="tx2"/>
                </a:solidFill>
              </a:rPr>
              <a:t> </a:t>
            </a:r>
            <a:endParaRPr lang="de-DE" sz="1100" b="1" dirty="0">
              <a:solidFill>
                <a:schemeClr val="tx2"/>
              </a:solidFill>
            </a:endParaRPr>
          </a:p>
          <a:p>
            <a:pPr marL="228600" indent="-228600" defTabSz="914400">
              <a:spcBef>
                <a:spcPts val="200"/>
              </a:spcBef>
              <a:spcAft>
                <a:spcPts val="200"/>
              </a:spcAft>
              <a:buFont typeface="Wingdings" panose="05000000000000000000" pitchFamily="2" charset="2"/>
              <a:buChar char="§"/>
            </a:pPr>
            <a:r>
              <a:rPr lang="de-DE" sz="1100" dirty="0">
                <a:solidFill>
                  <a:schemeClr val="tx2"/>
                </a:solidFill>
              </a:rPr>
              <a:t>Erkennen der eigenen Kommunikationsmuster</a:t>
            </a:r>
          </a:p>
          <a:p>
            <a:pPr marL="228600" indent="-228600" defTabSz="914400">
              <a:spcBef>
                <a:spcPts val="200"/>
              </a:spcBef>
              <a:spcAft>
                <a:spcPts val="200"/>
              </a:spcAft>
              <a:buFont typeface="Wingdings" panose="05000000000000000000" pitchFamily="2" charset="2"/>
              <a:buChar char="§"/>
            </a:pPr>
            <a:r>
              <a:rPr lang="de-DE" sz="1100" dirty="0">
                <a:solidFill>
                  <a:schemeClr val="tx2"/>
                </a:solidFill>
              </a:rPr>
              <a:t>Aufzeigen von männlich versus weiblichen Kommunikationsmustern</a:t>
            </a:r>
          </a:p>
          <a:p>
            <a:pPr marL="228600" indent="-228600" defTabSz="914400">
              <a:spcBef>
                <a:spcPts val="200"/>
              </a:spcBef>
              <a:spcAft>
                <a:spcPts val="200"/>
              </a:spcAft>
              <a:buFont typeface="Wingdings" panose="05000000000000000000" pitchFamily="2" charset="2"/>
              <a:buChar char="§"/>
            </a:pPr>
            <a:r>
              <a:rPr lang="de-DE" sz="1100" dirty="0">
                <a:solidFill>
                  <a:schemeClr val="tx2"/>
                </a:solidFill>
              </a:rPr>
              <a:t>Prägungen und Glaubenssätze</a:t>
            </a:r>
          </a:p>
          <a:p>
            <a:pPr marL="228600" indent="-228600" defTabSz="914400">
              <a:spcBef>
                <a:spcPts val="200"/>
              </a:spcBef>
              <a:spcAft>
                <a:spcPts val="200"/>
              </a:spcAft>
              <a:buFont typeface="Wingdings" panose="05000000000000000000" pitchFamily="2" charset="2"/>
              <a:buChar char="§"/>
            </a:pPr>
            <a:r>
              <a:rPr lang="de-DE" sz="1100" dirty="0">
                <a:solidFill>
                  <a:schemeClr val="tx2"/>
                </a:solidFill>
              </a:rPr>
              <a:t>Ihr Wert und Selbstwert</a:t>
            </a:r>
          </a:p>
          <a:p>
            <a:pPr marL="228600" indent="-228600" defTabSz="914400">
              <a:spcBef>
                <a:spcPts val="200"/>
              </a:spcBef>
              <a:spcAft>
                <a:spcPts val="200"/>
              </a:spcAft>
              <a:buFont typeface="Wingdings" panose="05000000000000000000" pitchFamily="2" charset="2"/>
              <a:buChar char="§"/>
            </a:pPr>
            <a:r>
              <a:rPr lang="de-DE" sz="1100" dirty="0">
                <a:solidFill>
                  <a:schemeClr val="tx2"/>
                </a:solidFill>
              </a:rPr>
              <a:t>Nutzen Sie Ihr Gefühl und Ihre Intuition </a:t>
            </a:r>
          </a:p>
          <a:p>
            <a:pPr marL="228600" indent="-228600" defTabSz="914400">
              <a:spcBef>
                <a:spcPts val="200"/>
              </a:spcBef>
              <a:spcAft>
                <a:spcPts val="200"/>
              </a:spcAft>
              <a:buFont typeface="Wingdings" panose="05000000000000000000" pitchFamily="2" charset="2"/>
              <a:buChar char="§"/>
            </a:pPr>
            <a:r>
              <a:rPr lang="de-DE" sz="1100" dirty="0">
                <a:solidFill>
                  <a:schemeClr val="tx2"/>
                </a:solidFill>
              </a:rPr>
              <a:t>Präsenz der Stimme, Einsatz des Körpers </a:t>
            </a:r>
          </a:p>
          <a:p>
            <a:pPr defTabSz="914400"/>
            <a:endParaRPr lang="de-DE" sz="1100" dirty="0">
              <a:solidFill>
                <a:schemeClr val="tx2"/>
              </a:solidFill>
            </a:endParaRPr>
          </a:p>
          <a:p>
            <a:pPr defTabSz="914400"/>
            <a:endParaRPr lang="de-DE" sz="1100" dirty="0">
              <a:solidFill>
                <a:schemeClr val="tx2"/>
              </a:solidFill>
            </a:endParaRPr>
          </a:p>
          <a:p>
            <a:pPr defTabSz="914400"/>
            <a:r>
              <a:rPr lang="de-DE" sz="1350" b="1" dirty="0">
                <a:solidFill>
                  <a:srgbClr val="B93619"/>
                </a:solidFill>
              </a:rPr>
              <a:t>Überzeugen Sie mit Power, selbstbewusst, authentisch und souverän - immer! </a:t>
            </a:r>
          </a:p>
          <a:p>
            <a:pPr defTabSz="914400"/>
            <a:endParaRPr lang="de-DE" sz="1350" b="1" dirty="0">
              <a:solidFill>
                <a:srgbClr val="C00000"/>
              </a:solidFill>
            </a:endParaRPr>
          </a:p>
          <a:p>
            <a:pPr defTabSz="914400"/>
            <a:endParaRPr lang="de-DE" sz="1350" b="1" dirty="0">
              <a:solidFill>
                <a:srgbClr val="C00000"/>
              </a:solidFill>
            </a:endParaRPr>
          </a:p>
        </p:txBody>
      </p:sp>
      <p:sp>
        <p:nvSpPr>
          <p:cNvPr id="18" name="Textplatzhalter 3"/>
          <p:cNvSpPr txBox="1">
            <a:spLocks/>
          </p:cNvSpPr>
          <p:nvPr/>
        </p:nvSpPr>
        <p:spPr>
          <a:xfrm>
            <a:off x="368300" y="7784245"/>
            <a:ext cx="6156324" cy="1481122"/>
          </a:xfrm>
          <a:prstGeom prst="rect">
            <a:avLst/>
          </a:prstGeom>
        </p:spPr>
        <p:txBody>
          <a:bodyPr vert="horz" lIns="0" tIns="45718" rIns="91430" bIns="45718" anchor="t"/>
          <a:lstStyle>
            <a:lvl1pPr marL="378285" indent="-378285" algn="l" rtl="0" eaLnBrk="0" fontAlgn="base" hangingPunct="0">
              <a:spcBef>
                <a:spcPts val="2167"/>
              </a:spcBef>
              <a:spcAft>
                <a:spcPct val="0"/>
              </a:spcAft>
              <a:buClr>
                <a:srgbClr val="45617A"/>
              </a:buClr>
              <a:buSzPct val="110000"/>
              <a:buFont typeface="Wingdings" panose="05000000000000000000" pitchFamily="2" charset="2"/>
              <a:buChar char="§"/>
              <a:defRPr sz="2311" kern="1200">
                <a:solidFill>
                  <a:srgbClr val="254061"/>
                </a:solidFill>
                <a:latin typeface="Calibri" panose="020F0502020204030204" pitchFamily="34" charset="0"/>
                <a:ea typeface="MS PGothic" pitchFamily="34" charset="-128"/>
                <a:cs typeface="ＭＳ Ｐゴシック" pitchFamily="-110" charset="-128"/>
              </a:defRPr>
            </a:lvl1pPr>
            <a:lvl2pPr marL="742817" indent="-364530" algn="l" rtl="0" eaLnBrk="0" fontAlgn="base" hangingPunct="0">
              <a:spcBef>
                <a:spcPts val="653"/>
              </a:spcBef>
              <a:spcAft>
                <a:spcPct val="0"/>
              </a:spcAft>
              <a:buClr>
                <a:srgbClr val="215D77"/>
              </a:buClr>
              <a:buSzPct val="110000"/>
              <a:buFont typeface="Symbol" panose="05050102010706020507" pitchFamily="18" charset="2"/>
              <a:buChar char="-"/>
              <a:defRPr sz="2311" kern="1200">
                <a:solidFill>
                  <a:srgbClr val="254061"/>
                </a:solidFill>
                <a:latin typeface="Calibri" panose="020F0502020204030204" pitchFamily="34" charset="0"/>
                <a:ea typeface="MS PGothic" pitchFamily="34" charset="-128"/>
                <a:cs typeface="+mn-cs"/>
              </a:defRPr>
            </a:lvl2pPr>
            <a:lvl3pPr marL="1048879" indent="-306065" algn="l" rtl="0" eaLnBrk="0" fontAlgn="base" hangingPunct="0">
              <a:spcBef>
                <a:spcPts val="653"/>
              </a:spcBef>
              <a:spcAft>
                <a:spcPct val="0"/>
              </a:spcAft>
              <a:buClr>
                <a:schemeClr val="accent1"/>
              </a:buClr>
              <a:buSzPct val="110000"/>
              <a:buFont typeface="Arial" panose="020B0604020202020204" pitchFamily="34" charset="0"/>
              <a:buChar char="•"/>
              <a:defRPr sz="2311" kern="1200">
                <a:solidFill>
                  <a:srgbClr val="254061"/>
                </a:solidFill>
                <a:latin typeface="Calibri" panose="020F0502020204030204" pitchFamily="34" charset="0"/>
                <a:ea typeface="MS PGothic" pitchFamily="34" charset="-128"/>
                <a:cs typeface="+mn-cs"/>
              </a:defRPr>
            </a:lvl3pPr>
            <a:lvl4pPr marL="1368700" indent="-319822" algn="l" rtl="0" eaLnBrk="0" fontAlgn="base" hangingPunct="0">
              <a:spcBef>
                <a:spcPts val="653"/>
              </a:spcBef>
              <a:spcAft>
                <a:spcPct val="0"/>
              </a:spcAft>
              <a:buClr>
                <a:srgbClr val="215D77"/>
              </a:buClr>
              <a:buSzPct val="110000"/>
              <a:buFont typeface="Symbol" panose="05050102010706020507" pitchFamily="18" charset="2"/>
              <a:buChar char="-"/>
              <a:defRPr sz="2311" kern="1200">
                <a:solidFill>
                  <a:srgbClr val="254061"/>
                </a:solidFill>
                <a:latin typeface="Calibri" panose="020F0502020204030204" pitchFamily="34" charset="0"/>
                <a:ea typeface="MS PGothic" pitchFamily="34" charset="-128"/>
                <a:cs typeface="+mn-cs"/>
              </a:defRPr>
            </a:lvl4pPr>
            <a:lvl5pPr marL="1674770" indent="-306065" algn="l" rtl="0" eaLnBrk="0" fontAlgn="base" hangingPunct="0">
              <a:spcBef>
                <a:spcPts val="653"/>
              </a:spcBef>
              <a:spcAft>
                <a:spcPct val="0"/>
              </a:spcAft>
              <a:buClr>
                <a:srgbClr val="6FB7D7"/>
              </a:buClr>
              <a:buSzPct val="110000"/>
              <a:buFont typeface="Symbol" panose="05050102010706020507" pitchFamily="18" charset="2"/>
              <a:buChar char="-"/>
              <a:defRPr sz="2311" kern="1200">
                <a:solidFill>
                  <a:srgbClr val="254061"/>
                </a:solidFill>
                <a:latin typeface="Calibri" panose="020F0502020204030204" pitchFamily="34" charset="0"/>
                <a:ea typeface="MS PGothic" pitchFamily="34" charset="-128"/>
                <a:cs typeface="+mn-cs"/>
              </a:defRPr>
            </a:lvl5pPr>
            <a:lvl6pPr marL="2723650" indent="-247605" algn="l" defTabSz="990422" rtl="0" eaLnBrk="1" latinLnBrk="0" hangingPunct="1">
              <a:spcBef>
                <a:spcPct val="20000"/>
              </a:spcBef>
              <a:buFont typeface="Arial" pitchFamily="34" charset="0"/>
              <a:buChar char="•"/>
              <a:defRPr sz="2167" kern="1200">
                <a:solidFill>
                  <a:schemeClr val="tx1"/>
                </a:solidFill>
                <a:latin typeface="+mn-lt"/>
                <a:ea typeface="+mn-ea"/>
                <a:cs typeface="+mn-cs"/>
              </a:defRPr>
            </a:lvl6pPr>
            <a:lvl7pPr marL="3218853" indent="-247605" algn="l" defTabSz="990422" rtl="0" eaLnBrk="1" latinLnBrk="0" hangingPunct="1">
              <a:spcBef>
                <a:spcPct val="20000"/>
              </a:spcBef>
              <a:buFont typeface="Arial" pitchFamily="34" charset="0"/>
              <a:buChar char="•"/>
              <a:defRPr sz="2167" kern="1200">
                <a:solidFill>
                  <a:schemeClr val="tx1"/>
                </a:solidFill>
                <a:latin typeface="+mn-lt"/>
                <a:ea typeface="+mn-ea"/>
                <a:cs typeface="+mn-cs"/>
              </a:defRPr>
            </a:lvl7pPr>
            <a:lvl8pPr marL="3714062" indent="-247605" algn="l" defTabSz="990422" rtl="0" eaLnBrk="1" latinLnBrk="0" hangingPunct="1">
              <a:spcBef>
                <a:spcPct val="20000"/>
              </a:spcBef>
              <a:buFont typeface="Arial" pitchFamily="34" charset="0"/>
              <a:buChar char="•"/>
              <a:defRPr sz="2167" kern="1200">
                <a:solidFill>
                  <a:schemeClr val="tx1"/>
                </a:solidFill>
                <a:latin typeface="+mn-lt"/>
                <a:ea typeface="+mn-ea"/>
                <a:cs typeface="+mn-cs"/>
              </a:defRPr>
            </a:lvl8pPr>
            <a:lvl9pPr marL="4209276" indent="-247605" algn="l" defTabSz="990422" rtl="0" eaLnBrk="1" latinLnBrk="0" hangingPunct="1">
              <a:spcBef>
                <a:spcPct val="20000"/>
              </a:spcBef>
              <a:buFont typeface="Arial" pitchFamily="34" charset="0"/>
              <a:buChar char="•"/>
              <a:defRPr sz="2167" kern="1200">
                <a:solidFill>
                  <a:schemeClr val="tx1"/>
                </a:solidFill>
                <a:latin typeface="+mn-lt"/>
                <a:ea typeface="+mn-ea"/>
                <a:cs typeface="+mn-cs"/>
              </a:defRPr>
            </a:lvl9pPr>
          </a:lstStyle>
          <a:p>
            <a:pPr marL="0" indent="0" algn="ctr">
              <a:spcBef>
                <a:spcPts val="600"/>
              </a:spcBef>
              <a:spcAft>
                <a:spcPts val="600"/>
              </a:spcAft>
              <a:buNone/>
            </a:pPr>
            <a:r>
              <a:rPr lang="de-DE" sz="1100" b="1" dirty="0">
                <a:solidFill>
                  <a:schemeClr val="tx2"/>
                </a:solidFill>
              </a:rPr>
              <a:t>Meine Bilanz: „sehr gut“ und 100% Zufriedenheit </a:t>
            </a:r>
          </a:p>
          <a:p>
            <a:pPr marL="0" indent="0" algn="ctr">
              <a:spcBef>
                <a:spcPts val="300"/>
              </a:spcBef>
              <a:spcAft>
                <a:spcPts val="300"/>
              </a:spcAft>
              <a:buNone/>
            </a:pPr>
            <a:r>
              <a:rPr lang="de-DE" sz="1100" dirty="0"/>
              <a:t>„Frau von Mirbach gab mir ein wirklich ehrliches! Feedback und entwickelte mit mir sofort gut umsetzbare Optimierungsideen. Meine Auftrittskompetenz wurde enorm gesteigert“ </a:t>
            </a:r>
          </a:p>
          <a:p>
            <a:pPr marL="0" indent="0" algn="ctr">
              <a:spcBef>
                <a:spcPts val="300"/>
              </a:spcBef>
              <a:spcAft>
                <a:spcPts val="300"/>
              </a:spcAft>
              <a:buNone/>
            </a:pPr>
            <a:r>
              <a:rPr lang="de-DE" sz="1100" dirty="0"/>
              <a:t>„</a:t>
            </a:r>
            <a:r>
              <a:rPr lang="de-DE" sz="1100" dirty="0">
                <a:solidFill>
                  <a:schemeClr val="tx2"/>
                </a:solidFill>
              </a:rPr>
              <a:t>Aufgrund der Einzelübungen und den anschließenden Reflexionen konnte ich bereits in den zwei Seminartagen enorme Fortschritte feststellen und durch die mitgegeben Selbstübungen diese </a:t>
            </a:r>
            <a:br>
              <a:rPr lang="de-DE" sz="1100" dirty="0">
                <a:solidFill>
                  <a:schemeClr val="tx2"/>
                </a:solidFill>
              </a:rPr>
            </a:br>
            <a:r>
              <a:rPr lang="de-DE" sz="1100" dirty="0">
                <a:solidFill>
                  <a:schemeClr val="tx2"/>
                </a:solidFill>
              </a:rPr>
              <a:t>weiter ausbauen.“ </a:t>
            </a:r>
          </a:p>
        </p:txBody>
      </p:sp>
      <p:sp>
        <p:nvSpPr>
          <p:cNvPr id="16" name="Textfeld 15"/>
          <p:cNvSpPr txBox="1"/>
          <p:nvPr/>
        </p:nvSpPr>
        <p:spPr>
          <a:xfrm>
            <a:off x="1581668" y="2262325"/>
            <a:ext cx="3530457" cy="538605"/>
          </a:xfrm>
          <a:prstGeom prst="rect">
            <a:avLst/>
          </a:prstGeom>
        </p:spPr>
        <p:txBody>
          <a:bodyPr wrap="square" lIns="91434" tIns="45718" rIns="91434" bIns="45718" rtlCol="0" anchor="t">
            <a:spAutoFit/>
          </a:bodyPr>
          <a:lstStyle/>
          <a:p>
            <a:pPr defTabSz="914400"/>
            <a:r>
              <a:rPr lang="de-DE" sz="1800" b="1" dirty="0">
                <a:solidFill>
                  <a:srgbClr val="B93619"/>
                </a:solidFill>
              </a:rPr>
              <a:t>Mut. Tiefe. Leidenschaft.</a:t>
            </a:r>
          </a:p>
          <a:p>
            <a:pPr defTabSz="914400"/>
            <a:r>
              <a:rPr lang="de-DE" sz="1100" b="1" dirty="0">
                <a:solidFill>
                  <a:schemeClr val="tx2"/>
                </a:solidFill>
              </a:rPr>
              <a:t>Das erwartet Sie bei Friederike von Mirbach</a:t>
            </a:r>
            <a:endParaRPr lang="de-DE" sz="1200" b="1" dirty="0">
              <a:solidFill>
                <a:schemeClr val="tx2"/>
              </a:solidFill>
            </a:endParaRPr>
          </a:p>
        </p:txBody>
      </p:sp>
      <p:pic>
        <p:nvPicPr>
          <p:cNvPr id="17" name="Grafik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3375" y="1432012"/>
            <a:ext cx="1191231" cy="1428336"/>
          </a:xfrm>
          <a:prstGeom prst="rect">
            <a:avLst/>
          </a:prstGeom>
        </p:spPr>
      </p:pic>
      <p:cxnSp>
        <p:nvCxnSpPr>
          <p:cNvPr id="19" name="Gerader Verbinder 18"/>
          <p:cNvCxnSpPr/>
          <p:nvPr/>
        </p:nvCxnSpPr>
        <p:spPr>
          <a:xfrm>
            <a:off x="333376" y="7752891"/>
            <a:ext cx="6191249" cy="0"/>
          </a:xfrm>
          <a:prstGeom prst="line">
            <a:avLst/>
          </a:prstGeom>
          <a:ln w="6350" cmpd="sng">
            <a:prstDash val="solid"/>
          </a:ln>
        </p:spPr>
        <p:style>
          <a:lnRef idx="2">
            <a:schemeClr val="accent1"/>
          </a:lnRef>
          <a:fillRef idx="0">
            <a:schemeClr val="accent1"/>
          </a:fillRef>
          <a:effectRef idx="1">
            <a:schemeClr val="accent1"/>
          </a:effectRef>
          <a:fontRef idx="minor">
            <a:schemeClr val="tx1"/>
          </a:fontRef>
        </p:style>
      </p:cxnSp>
      <p:cxnSp>
        <p:nvCxnSpPr>
          <p:cNvPr id="21" name="Gerader Verbinder 20"/>
          <p:cNvCxnSpPr/>
          <p:nvPr/>
        </p:nvCxnSpPr>
        <p:spPr>
          <a:xfrm>
            <a:off x="333376" y="9229183"/>
            <a:ext cx="6191249" cy="0"/>
          </a:xfrm>
          <a:prstGeom prst="line">
            <a:avLst/>
          </a:prstGeom>
          <a:ln w="6350" cmpd="sng">
            <a:prstDash val="soli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51553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1572353" y="1384947"/>
            <a:ext cx="3673101" cy="871379"/>
          </a:xfrm>
        </p:spPr>
        <p:txBody>
          <a:bodyPr/>
          <a:lstStyle/>
          <a:p>
            <a:pPr>
              <a:spcBef>
                <a:spcPts val="1200"/>
              </a:spcBef>
              <a:spcAft>
                <a:spcPts val="600"/>
              </a:spcAft>
            </a:pPr>
            <a:r>
              <a:rPr lang="de-DE" sz="2200" dirty="0"/>
              <a:t>Kommunikation mit Wirkung</a:t>
            </a:r>
            <a:br>
              <a:rPr lang="de-DE" sz="2200" dirty="0"/>
            </a:br>
            <a:r>
              <a:rPr lang="de-DE" sz="1800" b="0" dirty="0"/>
              <a:t>Auftrittskompetenz ist entscheidend!</a:t>
            </a:r>
            <a:endParaRPr lang="de-DE" sz="1400" b="0" dirty="0"/>
          </a:p>
        </p:txBody>
      </p:sp>
      <p:sp>
        <p:nvSpPr>
          <p:cNvPr id="12" name="Textfeld 11"/>
          <p:cNvSpPr txBox="1"/>
          <p:nvPr/>
        </p:nvSpPr>
        <p:spPr>
          <a:xfrm>
            <a:off x="267541" y="3113139"/>
            <a:ext cx="6257083" cy="3962619"/>
          </a:xfrm>
          <a:prstGeom prst="rect">
            <a:avLst/>
          </a:prstGeom>
        </p:spPr>
        <p:txBody>
          <a:bodyPr wrap="square" lIns="91434" tIns="45718" rIns="91434" bIns="45718" rtlCol="0" anchor="t">
            <a:spAutoFit/>
          </a:bodyPr>
          <a:lstStyle/>
          <a:p>
            <a:pPr algn="just" defTabSz="914400"/>
            <a:r>
              <a:rPr lang="de-DE" sz="1100" dirty="0">
                <a:solidFill>
                  <a:schemeClr val="tx2"/>
                </a:solidFill>
              </a:rPr>
              <a:t>Sie sind fachlich kompetent, auf Ihrem Gebiet ein Spezialist. Doch wie erfolgreich sind Sie in der Wirkung Ihrer Kommunikation? Erzeugen Sie Klartext, Kraft für Neues und Lösungen durch Ihr Verhalten bei Ihrem Gegenüber?  Spielen Sie die Klaviatur der erfolgreichen Gesprächsführung?</a:t>
            </a:r>
          </a:p>
          <a:p>
            <a:pPr algn="just" defTabSz="914400"/>
            <a:endParaRPr lang="de-DE" sz="1100" dirty="0">
              <a:solidFill>
                <a:schemeClr val="tx2"/>
              </a:solidFill>
            </a:endParaRPr>
          </a:p>
          <a:p>
            <a:pPr algn="just" defTabSz="914400"/>
            <a:r>
              <a:rPr lang="de-DE" sz="1100" dirty="0">
                <a:solidFill>
                  <a:schemeClr val="tx2"/>
                </a:solidFill>
              </a:rPr>
              <a:t>In individuellen Working Sessions, Coachings, Seminaren oder als Keynote-Speakerin vermittelt Friederike von Mirbach ihren Coachees und Zuhörern ihr Wissen und weckt entscheidende Impulse praxisnah und anschaulich auf dem Weg zu Ihrem individuellen Auftritt mit Wirkung. </a:t>
            </a:r>
          </a:p>
          <a:p>
            <a:pPr defTabSz="914400"/>
            <a:endParaRPr lang="de-DE" sz="1100" b="1" dirty="0">
              <a:solidFill>
                <a:srgbClr val="C00000"/>
              </a:solidFill>
            </a:endParaRPr>
          </a:p>
          <a:p>
            <a:pPr defTabSz="914400"/>
            <a:endParaRPr lang="de-DE" sz="1100" b="1" dirty="0">
              <a:solidFill>
                <a:srgbClr val="C00000"/>
              </a:solidFill>
            </a:endParaRPr>
          </a:p>
          <a:p>
            <a:pPr defTabSz="914400"/>
            <a:r>
              <a:rPr lang="de-DE" sz="1800" b="1" dirty="0">
                <a:solidFill>
                  <a:srgbClr val="B93619"/>
                </a:solidFill>
              </a:rPr>
              <a:t>Die Inhalte</a:t>
            </a:r>
          </a:p>
          <a:p>
            <a:pPr defTabSz="914400"/>
            <a:r>
              <a:rPr lang="de-DE" sz="1200" b="1" dirty="0">
                <a:solidFill>
                  <a:schemeClr val="tx2"/>
                </a:solidFill>
              </a:rPr>
              <a:t> </a:t>
            </a:r>
            <a:endParaRPr lang="de-DE" sz="1100" b="1" dirty="0">
              <a:solidFill>
                <a:schemeClr val="tx2"/>
              </a:solidFill>
            </a:endParaRPr>
          </a:p>
          <a:p>
            <a:pPr marL="171450" indent="-171450" defTabSz="914400">
              <a:spcBef>
                <a:spcPts val="200"/>
              </a:spcBef>
              <a:spcAft>
                <a:spcPts val="200"/>
              </a:spcAft>
              <a:buFont typeface="Wingdings" panose="05000000000000000000" pitchFamily="2" charset="2"/>
              <a:buChar char="§"/>
            </a:pPr>
            <a:r>
              <a:rPr lang="de-DE" sz="1100" dirty="0">
                <a:solidFill>
                  <a:schemeClr val="tx2"/>
                </a:solidFill>
              </a:rPr>
              <a:t>Sie lernen, wirkungsvoll Ihren persönlichen Auftritt zu optimieren.</a:t>
            </a:r>
          </a:p>
          <a:p>
            <a:pPr marL="171450" indent="-171450" defTabSz="914400">
              <a:spcBef>
                <a:spcPts val="200"/>
              </a:spcBef>
              <a:spcAft>
                <a:spcPts val="200"/>
              </a:spcAft>
              <a:buFont typeface="Wingdings" panose="05000000000000000000" pitchFamily="2" charset="2"/>
              <a:buChar char="§"/>
            </a:pPr>
            <a:r>
              <a:rPr lang="de-DE" sz="1100" dirty="0">
                <a:solidFill>
                  <a:schemeClr val="tx2"/>
                </a:solidFill>
              </a:rPr>
              <a:t>Sie verstehen, überzeugend und lösungsfokussiert zu kommunizieren.  </a:t>
            </a:r>
          </a:p>
          <a:p>
            <a:pPr marL="171450" indent="-171450" defTabSz="914400">
              <a:spcBef>
                <a:spcPts val="200"/>
              </a:spcBef>
              <a:spcAft>
                <a:spcPts val="200"/>
              </a:spcAft>
              <a:buFont typeface="Wingdings" panose="05000000000000000000" pitchFamily="2" charset="2"/>
              <a:buChar char="§"/>
            </a:pPr>
            <a:r>
              <a:rPr lang="de-DE" sz="1100" dirty="0">
                <a:solidFill>
                  <a:schemeClr val="tx2"/>
                </a:solidFill>
              </a:rPr>
              <a:t>Sie trainieren den gezielten Einsatz von Kommunikationswerkzeugen.</a:t>
            </a:r>
          </a:p>
          <a:p>
            <a:pPr marL="171450" indent="-171450" defTabSz="914400">
              <a:spcBef>
                <a:spcPts val="200"/>
              </a:spcBef>
              <a:spcAft>
                <a:spcPts val="200"/>
              </a:spcAft>
              <a:buFont typeface="Wingdings" panose="05000000000000000000" pitchFamily="2" charset="2"/>
              <a:buChar char="§"/>
            </a:pPr>
            <a:r>
              <a:rPr lang="de-DE" sz="1100" dirty="0">
                <a:solidFill>
                  <a:schemeClr val="tx2"/>
                </a:solidFill>
              </a:rPr>
              <a:t>Sie lernen, in allen Situationen Authentizität, Souveränität  und Ruhe auszustrahlen. </a:t>
            </a:r>
          </a:p>
          <a:p>
            <a:pPr marL="171450" indent="-171450" defTabSz="914400">
              <a:spcBef>
                <a:spcPts val="200"/>
              </a:spcBef>
              <a:spcAft>
                <a:spcPts val="200"/>
              </a:spcAft>
              <a:buFont typeface="Wingdings" panose="05000000000000000000" pitchFamily="2" charset="2"/>
              <a:buChar char="§"/>
            </a:pPr>
            <a:r>
              <a:rPr lang="de-DE" sz="1100" dirty="0">
                <a:solidFill>
                  <a:schemeClr val="tx2"/>
                </a:solidFill>
              </a:rPr>
              <a:t>Sie erhalten ein individuelles Stärken-Schwächen-Profil. </a:t>
            </a:r>
          </a:p>
          <a:p>
            <a:pPr defTabSz="914400">
              <a:spcBef>
                <a:spcPts val="200"/>
              </a:spcBef>
              <a:spcAft>
                <a:spcPts val="200"/>
              </a:spcAft>
            </a:pPr>
            <a:endParaRPr lang="de-DE" sz="1100" dirty="0">
              <a:solidFill>
                <a:schemeClr val="tx2"/>
              </a:solidFill>
            </a:endParaRPr>
          </a:p>
          <a:p>
            <a:pPr defTabSz="914400"/>
            <a:endParaRPr lang="de-DE" sz="1100" dirty="0">
              <a:solidFill>
                <a:schemeClr val="tx2"/>
              </a:solidFill>
            </a:endParaRPr>
          </a:p>
          <a:p>
            <a:pPr defTabSz="914400"/>
            <a:r>
              <a:rPr lang="de-DE" sz="1350" b="1" dirty="0">
                <a:solidFill>
                  <a:srgbClr val="B93619"/>
                </a:solidFill>
              </a:rPr>
              <a:t>Überzeugen Sie mit Ihrer Persönlichkeit. Kommunizieren Sie wirksam! </a:t>
            </a:r>
          </a:p>
          <a:p>
            <a:pPr defTabSz="914400"/>
            <a:endParaRPr lang="de-DE" sz="1200" dirty="0">
              <a:solidFill>
                <a:schemeClr val="tx2"/>
              </a:solidFill>
            </a:endParaRPr>
          </a:p>
        </p:txBody>
      </p:sp>
      <p:sp>
        <p:nvSpPr>
          <p:cNvPr id="18" name="Textplatzhalter 3"/>
          <p:cNvSpPr txBox="1">
            <a:spLocks/>
          </p:cNvSpPr>
          <p:nvPr/>
        </p:nvSpPr>
        <p:spPr>
          <a:xfrm>
            <a:off x="368300" y="7761288"/>
            <a:ext cx="6156324" cy="1481122"/>
          </a:xfrm>
          <a:prstGeom prst="rect">
            <a:avLst/>
          </a:prstGeom>
        </p:spPr>
        <p:txBody>
          <a:bodyPr vert="horz" lIns="0" tIns="45718" rIns="91430" bIns="45718" anchor="t"/>
          <a:lstStyle>
            <a:lvl1pPr marL="378285" indent="-378285" algn="l" rtl="0" eaLnBrk="0" fontAlgn="base" hangingPunct="0">
              <a:spcBef>
                <a:spcPts val="2167"/>
              </a:spcBef>
              <a:spcAft>
                <a:spcPct val="0"/>
              </a:spcAft>
              <a:buClr>
                <a:srgbClr val="45617A"/>
              </a:buClr>
              <a:buSzPct val="110000"/>
              <a:buFont typeface="Wingdings" panose="05000000000000000000" pitchFamily="2" charset="2"/>
              <a:buChar char="§"/>
              <a:defRPr sz="2311" kern="1200">
                <a:solidFill>
                  <a:srgbClr val="254061"/>
                </a:solidFill>
                <a:latin typeface="Calibri" panose="020F0502020204030204" pitchFamily="34" charset="0"/>
                <a:ea typeface="MS PGothic" pitchFamily="34" charset="-128"/>
                <a:cs typeface="ＭＳ Ｐゴシック" pitchFamily="-110" charset="-128"/>
              </a:defRPr>
            </a:lvl1pPr>
            <a:lvl2pPr marL="742817" indent="-364530" algn="l" rtl="0" eaLnBrk="0" fontAlgn="base" hangingPunct="0">
              <a:spcBef>
                <a:spcPts val="653"/>
              </a:spcBef>
              <a:spcAft>
                <a:spcPct val="0"/>
              </a:spcAft>
              <a:buClr>
                <a:srgbClr val="215D77"/>
              </a:buClr>
              <a:buSzPct val="110000"/>
              <a:buFont typeface="Symbol" panose="05050102010706020507" pitchFamily="18" charset="2"/>
              <a:buChar char="-"/>
              <a:defRPr sz="2311" kern="1200">
                <a:solidFill>
                  <a:srgbClr val="254061"/>
                </a:solidFill>
                <a:latin typeface="Calibri" panose="020F0502020204030204" pitchFamily="34" charset="0"/>
                <a:ea typeface="MS PGothic" pitchFamily="34" charset="-128"/>
                <a:cs typeface="+mn-cs"/>
              </a:defRPr>
            </a:lvl2pPr>
            <a:lvl3pPr marL="1048879" indent="-306065" algn="l" rtl="0" eaLnBrk="0" fontAlgn="base" hangingPunct="0">
              <a:spcBef>
                <a:spcPts val="653"/>
              </a:spcBef>
              <a:spcAft>
                <a:spcPct val="0"/>
              </a:spcAft>
              <a:buClr>
                <a:schemeClr val="accent1"/>
              </a:buClr>
              <a:buSzPct val="110000"/>
              <a:buFont typeface="Arial" panose="020B0604020202020204" pitchFamily="34" charset="0"/>
              <a:buChar char="•"/>
              <a:defRPr sz="2311" kern="1200">
                <a:solidFill>
                  <a:srgbClr val="254061"/>
                </a:solidFill>
                <a:latin typeface="Calibri" panose="020F0502020204030204" pitchFamily="34" charset="0"/>
                <a:ea typeface="MS PGothic" pitchFamily="34" charset="-128"/>
                <a:cs typeface="+mn-cs"/>
              </a:defRPr>
            </a:lvl3pPr>
            <a:lvl4pPr marL="1368700" indent="-319822" algn="l" rtl="0" eaLnBrk="0" fontAlgn="base" hangingPunct="0">
              <a:spcBef>
                <a:spcPts val="653"/>
              </a:spcBef>
              <a:spcAft>
                <a:spcPct val="0"/>
              </a:spcAft>
              <a:buClr>
                <a:srgbClr val="215D77"/>
              </a:buClr>
              <a:buSzPct val="110000"/>
              <a:buFont typeface="Symbol" panose="05050102010706020507" pitchFamily="18" charset="2"/>
              <a:buChar char="-"/>
              <a:defRPr sz="2311" kern="1200">
                <a:solidFill>
                  <a:srgbClr val="254061"/>
                </a:solidFill>
                <a:latin typeface="Calibri" panose="020F0502020204030204" pitchFamily="34" charset="0"/>
                <a:ea typeface="MS PGothic" pitchFamily="34" charset="-128"/>
                <a:cs typeface="+mn-cs"/>
              </a:defRPr>
            </a:lvl4pPr>
            <a:lvl5pPr marL="1674770" indent="-306065" algn="l" rtl="0" eaLnBrk="0" fontAlgn="base" hangingPunct="0">
              <a:spcBef>
                <a:spcPts val="653"/>
              </a:spcBef>
              <a:spcAft>
                <a:spcPct val="0"/>
              </a:spcAft>
              <a:buClr>
                <a:srgbClr val="6FB7D7"/>
              </a:buClr>
              <a:buSzPct val="110000"/>
              <a:buFont typeface="Symbol" panose="05050102010706020507" pitchFamily="18" charset="2"/>
              <a:buChar char="-"/>
              <a:defRPr sz="2311" kern="1200">
                <a:solidFill>
                  <a:srgbClr val="254061"/>
                </a:solidFill>
                <a:latin typeface="Calibri" panose="020F0502020204030204" pitchFamily="34" charset="0"/>
                <a:ea typeface="MS PGothic" pitchFamily="34" charset="-128"/>
                <a:cs typeface="+mn-cs"/>
              </a:defRPr>
            </a:lvl5pPr>
            <a:lvl6pPr marL="2723650" indent="-247605" algn="l" defTabSz="990422" rtl="0" eaLnBrk="1" latinLnBrk="0" hangingPunct="1">
              <a:spcBef>
                <a:spcPct val="20000"/>
              </a:spcBef>
              <a:buFont typeface="Arial" pitchFamily="34" charset="0"/>
              <a:buChar char="•"/>
              <a:defRPr sz="2167" kern="1200">
                <a:solidFill>
                  <a:schemeClr val="tx1"/>
                </a:solidFill>
                <a:latin typeface="+mn-lt"/>
                <a:ea typeface="+mn-ea"/>
                <a:cs typeface="+mn-cs"/>
              </a:defRPr>
            </a:lvl6pPr>
            <a:lvl7pPr marL="3218853" indent="-247605" algn="l" defTabSz="990422" rtl="0" eaLnBrk="1" latinLnBrk="0" hangingPunct="1">
              <a:spcBef>
                <a:spcPct val="20000"/>
              </a:spcBef>
              <a:buFont typeface="Arial" pitchFamily="34" charset="0"/>
              <a:buChar char="•"/>
              <a:defRPr sz="2167" kern="1200">
                <a:solidFill>
                  <a:schemeClr val="tx1"/>
                </a:solidFill>
                <a:latin typeface="+mn-lt"/>
                <a:ea typeface="+mn-ea"/>
                <a:cs typeface="+mn-cs"/>
              </a:defRPr>
            </a:lvl7pPr>
            <a:lvl8pPr marL="3714062" indent="-247605" algn="l" defTabSz="990422" rtl="0" eaLnBrk="1" latinLnBrk="0" hangingPunct="1">
              <a:spcBef>
                <a:spcPct val="20000"/>
              </a:spcBef>
              <a:buFont typeface="Arial" pitchFamily="34" charset="0"/>
              <a:buChar char="•"/>
              <a:defRPr sz="2167" kern="1200">
                <a:solidFill>
                  <a:schemeClr val="tx1"/>
                </a:solidFill>
                <a:latin typeface="+mn-lt"/>
                <a:ea typeface="+mn-ea"/>
                <a:cs typeface="+mn-cs"/>
              </a:defRPr>
            </a:lvl8pPr>
            <a:lvl9pPr marL="4209276" indent="-247605" algn="l" defTabSz="990422" rtl="0" eaLnBrk="1" latinLnBrk="0" hangingPunct="1">
              <a:spcBef>
                <a:spcPct val="20000"/>
              </a:spcBef>
              <a:buFont typeface="Arial" pitchFamily="34" charset="0"/>
              <a:buChar char="•"/>
              <a:defRPr sz="2167" kern="1200">
                <a:solidFill>
                  <a:schemeClr val="tx1"/>
                </a:solidFill>
                <a:latin typeface="+mn-lt"/>
                <a:ea typeface="+mn-ea"/>
                <a:cs typeface="+mn-cs"/>
              </a:defRPr>
            </a:lvl9pPr>
          </a:lstStyle>
          <a:p>
            <a:pPr marL="0" indent="0" algn="ctr">
              <a:spcBef>
                <a:spcPts val="600"/>
              </a:spcBef>
              <a:spcAft>
                <a:spcPts val="600"/>
              </a:spcAft>
              <a:buNone/>
            </a:pPr>
            <a:r>
              <a:rPr lang="de-DE" sz="1100" b="1" dirty="0">
                <a:solidFill>
                  <a:schemeClr val="tx2"/>
                </a:solidFill>
              </a:rPr>
              <a:t>Meine Bilanz: „sehr gut“ und 100% Zufriedenheit </a:t>
            </a:r>
          </a:p>
          <a:p>
            <a:pPr marL="0" indent="0" algn="ctr">
              <a:spcBef>
                <a:spcPts val="300"/>
              </a:spcBef>
              <a:spcAft>
                <a:spcPts val="300"/>
              </a:spcAft>
              <a:buNone/>
            </a:pPr>
            <a:r>
              <a:rPr lang="de-DE" sz="1100" dirty="0"/>
              <a:t>„Frau von Mirbach spiegelte mir mit großem Einfühlungsvermögen Verhaltensweisen und persönliche Einstellungen, die mir in meiner weiteren Persönlichkeitsentwicklung im Wege standen. Sie half mir, mich aktiv damit auseinander zu setzen und in positive Verhaltensmuster zu wandeln. Heute fühle ich mich erfolgreicher und selbstbewusster. Dank ihr habe ich Antennen entwickelt, die mir rechtzeitig anzeigen, was mich in schwierigen Verhandlungen weiterbringt und was mich eher behindert.“</a:t>
            </a:r>
            <a:br>
              <a:rPr lang="de-DE" sz="1100" dirty="0"/>
            </a:br>
            <a:endParaRPr lang="de-DE" sz="1100" dirty="0">
              <a:solidFill>
                <a:schemeClr val="tx2"/>
              </a:solidFill>
            </a:endParaRPr>
          </a:p>
        </p:txBody>
      </p:sp>
      <p:sp>
        <p:nvSpPr>
          <p:cNvPr id="15" name="Textfeld 14"/>
          <p:cNvSpPr txBox="1"/>
          <p:nvPr/>
        </p:nvSpPr>
        <p:spPr>
          <a:xfrm>
            <a:off x="1581668" y="2241760"/>
            <a:ext cx="3530457" cy="538605"/>
          </a:xfrm>
          <a:prstGeom prst="rect">
            <a:avLst/>
          </a:prstGeom>
        </p:spPr>
        <p:txBody>
          <a:bodyPr wrap="square" lIns="91434" tIns="45718" rIns="91434" bIns="45718" rtlCol="0" anchor="t">
            <a:spAutoFit/>
          </a:bodyPr>
          <a:lstStyle/>
          <a:p>
            <a:pPr defTabSz="914400"/>
            <a:r>
              <a:rPr lang="de-DE" sz="1800" b="1" dirty="0">
                <a:solidFill>
                  <a:srgbClr val="B93619"/>
                </a:solidFill>
              </a:rPr>
              <a:t>Mut. Tiefe. Leidenschaft.</a:t>
            </a:r>
          </a:p>
          <a:p>
            <a:pPr defTabSz="914400"/>
            <a:r>
              <a:rPr lang="de-DE" sz="1100" b="1" dirty="0">
                <a:solidFill>
                  <a:schemeClr val="tx2"/>
                </a:solidFill>
              </a:rPr>
              <a:t>Das erwartet Sie bei Friederike von Mirbach</a:t>
            </a:r>
            <a:endParaRPr lang="de-DE" sz="1200" b="1" dirty="0">
              <a:solidFill>
                <a:schemeClr val="tx2"/>
              </a:solidFill>
            </a:endParaRPr>
          </a:p>
        </p:txBody>
      </p:sp>
      <p:pic>
        <p:nvPicPr>
          <p:cNvPr id="16" name="Grafik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3375" y="1432012"/>
            <a:ext cx="1191231" cy="1428336"/>
          </a:xfrm>
          <a:prstGeom prst="rect">
            <a:avLst/>
          </a:prstGeom>
        </p:spPr>
      </p:pic>
      <p:cxnSp>
        <p:nvCxnSpPr>
          <p:cNvPr id="14" name="Gerader Verbinder 13"/>
          <p:cNvCxnSpPr/>
          <p:nvPr/>
        </p:nvCxnSpPr>
        <p:spPr>
          <a:xfrm>
            <a:off x="333375" y="7748984"/>
            <a:ext cx="6191250" cy="0"/>
          </a:xfrm>
          <a:prstGeom prst="line">
            <a:avLst/>
          </a:prstGeom>
          <a:ln w="6350" cmpd="sng">
            <a:prstDash val="solid"/>
          </a:ln>
        </p:spPr>
        <p:style>
          <a:lnRef idx="2">
            <a:schemeClr val="accent1"/>
          </a:lnRef>
          <a:fillRef idx="0">
            <a:schemeClr val="accent1"/>
          </a:fillRef>
          <a:effectRef idx="1">
            <a:schemeClr val="accent1"/>
          </a:effectRef>
          <a:fontRef idx="minor">
            <a:schemeClr val="tx1"/>
          </a:fontRef>
        </p:style>
      </p:cxnSp>
      <p:cxnSp>
        <p:nvCxnSpPr>
          <p:cNvPr id="20" name="Gerader Verbinder 19"/>
          <p:cNvCxnSpPr/>
          <p:nvPr/>
        </p:nvCxnSpPr>
        <p:spPr>
          <a:xfrm>
            <a:off x="333375" y="9225276"/>
            <a:ext cx="6191250" cy="0"/>
          </a:xfrm>
          <a:prstGeom prst="line">
            <a:avLst/>
          </a:prstGeom>
          <a:ln w="6350" cmpd="sng">
            <a:prstDash val="soli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65709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1581668" y="1261283"/>
            <a:ext cx="4427246" cy="1098302"/>
          </a:xfrm>
        </p:spPr>
        <p:txBody>
          <a:bodyPr/>
          <a:lstStyle/>
          <a:p>
            <a:pPr>
              <a:spcBef>
                <a:spcPts val="1200"/>
              </a:spcBef>
              <a:spcAft>
                <a:spcPts val="600"/>
              </a:spcAft>
            </a:pPr>
            <a:r>
              <a:rPr lang="de-DE" sz="2200" dirty="0"/>
              <a:t>Präsentations-Update für Profis</a:t>
            </a:r>
            <a:br>
              <a:rPr lang="de-DE" sz="2200" dirty="0"/>
            </a:br>
            <a:r>
              <a:rPr lang="de-DE" sz="1800" b="0" dirty="0"/>
              <a:t>Überzeugungsstrategien dem Gegenüber anpassen</a:t>
            </a:r>
            <a:endParaRPr lang="de-DE" sz="1400" b="0" dirty="0"/>
          </a:p>
        </p:txBody>
      </p:sp>
      <p:sp>
        <p:nvSpPr>
          <p:cNvPr id="12" name="Textfeld 11"/>
          <p:cNvSpPr txBox="1"/>
          <p:nvPr/>
        </p:nvSpPr>
        <p:spPr>
          <a:xfrm>
            <a:off x="267541" y="3128016"/>
            <a:ext cx="6257083" cy="4752579"/>
          </a:xfrm>
          <a:prstGeom prst="rect">
            <a:avLst/>
          </a:prstGeom>
        </p:spPr>
        <p:txBody>
          <a:bodyPr wrap="square" lIns="91434" tIns="45718" rIns="91434" bIns="45718" rtlCol="0" anchor="t">
            <a:spAutoFit/>
          </a:bodyPr>
          <a:lstStyle/>
          <a:p>
            <a:pPr algn="just" defTabSz="914400"/>
            <a:r>
              <a:rPr lang="de-DE" sz="1100" dirty="0">
                <a:solidFill>
                  <a:schemeClr val="tx2"/>
                </a:solidFill>
              </a:rPr>
              <a:t>Sie sind fachlich kompetent, auf Ihrem Gebiet ein Spezialist. Sie haben eine wichtige Präsentation vor sich. Ihnen geht es beispielweise darum, Ihr Unternehmen in der Außenwirkung bestmöglich darzustellen oder im Management/Vorstand Ihre wichtigsten Projektergebnisse zu präsentieren. Immer wenn es darum geht, Menschen für sich, für Produkte oder Lösungen zu gewinnen, ist die richtige Ansprache und ein überzeugendes Auftreten gefragt. </a:t>
            </a:r>
          </a:p>
          <a:p>
            <a:pPr defTabSz="914400"/>
            <a:endParaRPr lang="de-DE" sz="1100" dirty="0">
              <a:solidFill>
                <a:schemeClr val="tx2"/>
              </a:solidFill>
            </a:endParaRPr>
          </a:p>
          <a:p>
            <a:pPr defTabSz="914400"/>
            <a:endParaRPr lang="de-DE" sz="1100" dirty="0">
              <a:solidFill>
                <a:schemeClr val="tx2"/>
              </a:solidFill>
            </a:endParaRPr>
          </a:p>
          <a:p>
            <a:pPr defTabSz="914400"/>
            <a:r>
              <a:rPr lang="de-DE" sz="1800" b="1" dirty="0">
                <a:solidFill>
                  <a:srgbClr val="B93619"/>
                </a:solidFill>
              </a:rPr>
              <a:t>Die Inhalte</a:t>
            </a:r>
          </a:p>
          <a:p>
            <a:pPr defTabSz="914400"/>
            <a:r>
              <a:rPr lang="de-DE" sz="1200" b="1" dirty="0">
                <a:solidFill>
                  <a:schemeClr val="tx2"/>
                </a:solidFill>
              </a:rPr>
              <a:t> </a:t>
            </a:r>
            <a:endParaRPr lang="de-DE" sz="1100" b="1" dirty="0">
              <a:solidFill>
                <a:schemeClr val="tx2"/>
              </a:solidFill>
            </a:endParaRPr>
          </a:p>
          <a:p>
            <a:pPr defTabSz="914400"/>
            <a:r>
              <a:rPr lang="de-DE" sz="1100" dirty="0">
                <a:solidFill>
                  <a:schemeClr val="tx2"/>
                </a:solidFill>
              </a:rPr>
              <a:t>In der 1:1 Session mit vorbereiteter Präsentation optimieren wir individuell, maßgeschneidert für Ihren Inhalt und Ihre Person:</a:t>
            </a:r>
          </a:p>
          <a:p>
            <a:pPr defTabSz="914400"/>
            <a:endParaRPr lang="de-DE" sz="1100" dirty="0">
              <a:solidFill>
                <a:schemeClr val="tx2"/>
              </a:solidFill>
            </a:endParaRPr>
          </a:p>
          <a:p>
            <a:pPr marL="171450" indent="-171450" defTabSz="914400">
              <a:spcBef>
                <a:spcPts val="200"/>
              </a:spcBef>
              <a:spcAft>
                <a:spcPts val="200"/>
              </a:spcAft>
              <a:buFont typeface="Wingdings" panose="05000000000000000000" pitchFamily="2" charset="2"/>
              <a:buChar char="§"/>
            </a:pPr>
            <a:r>
              <a:rPr lang="de-DE" sz="1100" dirty="0">
                <a:solidFill>
                  <a:schemeClr val="tx2"/>
                </a:solidFill>
              </a:rPr>
              <a:t>Ihre Kernbotschaften</a:t>
            </a:r>
          </a:p>
          <a:p>
            <a:pPr marL="171450" indent="-171450" defTabSz="914400">
              <a:spcBef>
                <a:spcPts val="200"/>
              </a:spcBef>
              <a:spcAft>
                <a:spcPts val="200"/>
              </a:spcAft>
              <a:buFont typeface="Wingdings" panose="05000000000000000000" pitchFamily="2" charset="2"/>
              <a:buChar char="§"/>
            </a:pPr>
            <a:r>
              <a:rPr lang="de-DE" sz="1100" dirty="0">
                <a:solidFill>
                  <a:schemeClr val="tx2"/>
                </a:solidFill>
              </a:rPr>
              <a:t>Ihre Wirkung nach Innen und nach Außen</a:t>
            </a:r>
          </a:p>
          <a:p>
            <a:pPr marL="171450" indent="-171450" defTabSz="914400">
              <a:spcBef>
                <a:spcPts val="200"/>
              </a:spcBef>
              <a:spcAft>
                <a:spcPts val="200"/>
              </a:spcAft>
              <a:buFont typeface="Wingdings" panose="05000000000000000000" pitchFamily="2" charset="2"/>
              <a:buChar char="§"/>
            </a:pPr>
            <a:r>
              <a:rPr lang="de-DE" sz="1100" dirty="0">
                <a:solidFill>
                  <a:schemeClr val="tx2"/>
                </a:solidFill>
              </a:rPr>
              <a:t>Die Werkzeuge einer wirksamen Präsentation </a:t>
            </a:r>
          </a:p>
          <a:p>
            <a:pPr marL="171450" indent="-171450" defTabSz="914400">
              <a:spcBef>
                <a:spcPts val="200"/>
              </a:spcBef>
              <a:spcAft>
                <a:spcPts val="200"/>
              </a:spcAft>
              <a:buFont typeface="Wingdings" panose="05000000000000000000" pitchFamily="2" charset="2"/>
              <a:buChar char="§"/>
            </a:pPr>
            <a:r>
              <a:rPr lang="de-DE" sz="1100" dirty="0">
                <a:solidFill>
                  <a:schemeClr val="tx2"/>
                </a:solidFill>
              </a:rPr>
              <a:t>Den richtigen Einstieg</a:t>
            </a:r>
          </a:p>
          <a:p>
            <a:pPr marL="171450" indent="-171450" defTabSz="914400">
              <a:spcBef>
                <a:spcPts val="200"/>
              </a:spcBef>
              <a:spcAft>
                <a:spcPts val="200"/>
              </a:spcAft>
              <a:buFont typeface="Wingdings" panose="05000000000000000000" pitchFamily="2" charset="2"/>
              <a:buChar char="§"/>
            </a:pPr>
            <a:r>
              <a:rPr lang="de-DE" sz="1100" dirty="0">
                <a:solidFill>
                  <a:schemeClr val="tx2"/>
                </a:solidFill>
              </a:rPr>
              <a:t>3 Power Übungen für innere Ruhe, Selbstbewusstsein und Ausstrahlung </a:t>
            </a:r>
          </a:p>
          <a:p>
            <a:pPr marL="171450" indent="-171450" defTabSz="914400">
              <a:spcBef>
                <a:spcPts val="200"/>
              </a:spcBef>
              <a:spcAft>
                <a:spcPts val="200"/>
              </a:spcAft>
              <a:buFont typeface="Wingdings" panose="05000000000000000000" pitchFamily="2" charset="2"/>
              <a:buChar char="§"/>
            </a:pPr>
            <a:r>
              <a:rPr lang="de-DE" sz="1100" dirty="0">
                <a:solidFill>
                  <a:schemeClr val="tx2"/>
                </a:solidFill>
              </a:rPr>
              <a:t>Wo Emotionen fehl am Platz sind und wo sie dazu gehören</a:t>
            </a:r>
          </a:p>
          <a:p>
            <a:pPr marL="171450" indent="-171450" defTabSz="914400">
              <a:spcBef>
                <a:spcPts val="200"/>
              </a:spcBef>
              <a:spcAft>
                <a:spcPts val="200"/>
              </a:spcAft>
              <a:buFont typeface="Wingdings" panose="05000000000000000000" pitchFamily="2" charset="2"/>
              <a:buChar char="§"/>
            </a:pPr>
            <a:r>
              <a:rPr lang="de-DE" sz="1100" dirty="0">
                <a:solidFill>
                  <a:schemeClr val="tx2"/>
                </a:solidFill>
              </a:rPr>
              <a:t>Das „von-Mirbach“-Raster für wirksame Präsentationen</a:t>
            </a:r>
          </a:p>
          <a:p>
            <a:pPr defTabSz="914400"/>
            <a:endParaRPr lang="de-DE" sz="1100" dirty="0">
              <a:solidFill>
                <a:schemeClr val="tx2"/>
              </a:solidFill>
            </a:endParaRPr>
          </a:p>
          <a:p>
            <a:pPr defTabSz="914400"/>
            <a:endParaRPr lang="de-DE" sz="1100" dirty="0">
              <a:solidFill>
                <a:schemeClr val="tx2"/>
              </a:solidFill>
            </a:endParaRPr>
          </a:p>
          <a:p>
            <a:pPr defTabSz="914400"/>
            <a:r>
              <a:rPr lang="de-DE" sz="1350" b="1" dirty="0">
                <a:solidFill>
                  <a:srgbClr val="B93619"/>
                </a:solidFill>
              </a:rPr>
              <a:t>Hinterlassen Sie den bestmöglichen, souveränen und authentischen Eindruck! </a:t>
            </a:r>
          </a:p>
          <a:p>
            <a:pPr defTabSz="914400"/>
            <a:endParaRPr lang="de-DE" sz="1350" b="1" dirty="0">
              <a:solidFill>
                <a:srgbClr val="C00000"/>
              </a:solidFill>
            </a:endParaRPr>
          </a:p>
          <a:p>
            <a:pPr defTabSz="914400"/>
            <a:endParaRPr lang="de-DE" sz="1350" b="1" dirty="0">
              <a:solidFill>
                <a:srgbClr val="C00000"/>
              </a:solidFill>
            </a:endParaRPr>
          </a:p>
        </p:txBody>
      </p:sp>
      <p:sp>
        <p:nvSpPr>
          <p:cNvPr id="18" name="Textplatzhalter 3"/>
          <p:cNvSpPr txBox="1">
            <a:spLocks/>
          </p:cNvSpPr>
          <p:nvPr/>
        </p:nvSpPr>
        <p:spPr>
          <a:xfrm>
            <a:off x="368301" y="7761288"/>
            <a:ext cx="6156324" cy="1481122"/>
          </a:xfrm>
          <a:prstGeom prst="rect">
            <a:avLst/>
          </a:prstGeom>
        </p:spPr>
        <p:txBody>
          <a:bodyPr vert="horz" lIns="0" tIns="45718" rIns="91430" bIns="45718" anchor="t"/>
          <a:lstStyle>
            <a:lvl1pPr marL="378285" indent="-378285" algn="l" rtl="0" eaLnBrk="0" fontAlgn="base" hangingPunct="0">
              <a:spcBef>
                <a:spcPts val="2167"/>
              </a:spcBef>
              <a:spcAft>
                <a:spcPct val="0"/>
              </a:spcAft>
              <a:buClr>
                <a:srgbClr val="45617A"/>
              </a:buClr>
              <a:buSzPct val="110000"/>
              <a:buFont typeface="Wingdings" panose="05000000000000000000" pitchFamily="2" charset="2"/>
              <a:buChar char="§"/>
              <a:defRPr sz="2311" kern="1200">
                <a:solidFill>
                  <a:srgbClr val="254061"/>
                </a:solidFill>
                <a:latin typeface="Calibri" panose="020F0502020204030204" pitchFamily="34" charset="0"/>
                <a:ea typeface="MS PGothic" pitchFamily="34" charset="-128"/>
                <a:cs typeface="ＭＳ Ｐゴシック" pitchFamily="-110" charset="-128"/>
              </a:defRPr>
            </a:lvl1pPr>
            <a:lvl2pPr marL="742817" indent="-364530" algn="l" rtl="0" eaLnBrk="0" fontAlgn="base" hangingPunct="0">
              <a:spcBef>
                <a:spcPts val="653"/>
              </a:spcBef>
              <a:spcAft>
                <a:spcPct val="0"/>
              </a:spcAft>
              <a:buClr>
                <a:srgbClr val="215D77"/>
              </a:buClr>
              <a:buSzPct val="110000"/>
              <a:buFont typeface="Symbol" panose="05050102010706020507" pitchFamily="18" charset="2"/>
              <a:buChar char="-"/>
              <a:defRPr sz="2311" kern="1200">
                <a:solidFill>
                  <a:srgbClr val="254061"/>
                </a:solidFill>
                <a:latin typeface="Calibri" panose="020F0502020204030204" pitchFamily="34" charset="0"/>
                <a:ea typeface="MS PGothic" pitchFamily="34" charset="-128"/>
                <a:cs typeface="+mn-cs"/>
              </a:defRPr>
            </a:lvl2pPr>
            <a:lvl3pPr marL="1048879" indent="-306065" algn="l" rtl="0" eaLnBrk="0" fontAlgn="base" hangingPunct="0">
              <a:spcBef>
                <a:spcPts val="653"/>
              </a:spcBef>
              <a:spcAft>
                <a:spcPct val="0"/>
              </a:spcAft>
              <a:buClr>
                <a:schemeClr val="accent1"/>
              </a:buClr>
              <a:buSzPct val="110000"/>
              <a:buFont typeface="Arial" panose="020B0604020202020204" pitchFamily="34" charset="0"/>
              <a:buChar char="•"/>
              <a:defRPr sz="2311" kern="1200">
                <a:solidFill>
                  <a:srgbClr val="254061"/>
                </a:solidFill>
                <a:latin typeface="Calibri" panose="020F0502020204030204" pitchFamily="34" charset="0"/>
                <a:ea typeface="MS PGothic" pitchFamily="34" charset="-128"/>
                <a:cs typeface="+mn-cs"/>
              </a:defRPr>
            </a:lvl3pPr>
            <a:lvl4pPr marL="1368700" indent="-319822" algn="l" rtl="0" eaLnBrk="0" fontAlgn="base" hangingPunct="0">
              <a:spcBef>
                <a:spcPts val="653"/>
              </a:spcBef>
              <a:spcAft>
                <a:spcPct val="0"/>
              </a:spcAft>
              <a:buClr>
                <a:srgbClr val="215D77"/>
              </a:buClr>
              <a:buSzPct val="110000"/>
              <a:buFont typeface="Symbol" panose="05050102010706020507" pitchFamily="18" charset="2"/>
              <a:buChar char="-"/>
              <a:defRPr sz="2311" kern="1200">
                <a:solidFill>
                  <a:srgbClr val="254061"/>
                </a:solidFill>
                <a:latin typeface="Calibri" panose="020F0502020204030204" pitchFamily="34" charset="0"/>
                <a:ea typeface="MS PGothic" pitchFamily="34" charset="-128"/>
                <a:cs typeface="+mn-cs"/>
              </a:defRPr>
            </a:lvl4pPr>
            <a:lvl5pPr marL="1674770" indent="-306065" algn="l" rtl="0" eaLnBrk="0" fontAlgn="base" hangingPunct="0">
              <a:spcBef>
                <a:spcPts val="653"/>
              </a:spcBef>
              <a:spcAft>
                <a:spcPct val="0"/>
              </a:spcAft>
              <a:buClr>
                <a:srgbClr val="6FB7D7"/>
              </a:buClr>
              <a:buSzPct val="110000"/>
              <a:buFont typeface="Symbol" panose="05050102010706020507" pitchFamily="18" charset="2"/>
              <a:buChar char="-"/>
              <a:defRPr sz="2311" kern="1200">
                <a:solidFill>
                  <a:srgbClr val="254061"/>
                </a:solidFill>
                <a:latin typeface="Calibri" panose="020F0502020204030204" pitchFamily="34" charset="0"/>
                <a:ea typeface="MS PGothic" pitchFamily="34" charset="-128"/>
                <a:cs typeface="+mn-cs"/>
              </a:defRPr>
            </a:lvl5pPr>
            <a:lvl6pPr marL="2723650" indent="-247605" algn="l" defTabSz="990422" rtl="0" eaLnBrk="1" latinLnBrk="0" hangingPunct="1">
              <a:spcBef>
                <a:spcPct val="20000"/>
              </a:spcBef>
              <a:buFont typeface="Arial" pitchFamily="34" charset="0"/>
              <a:buChar char="•"/>
              <a:defRPr sz="2167" kern="1200">
                <a:solidFill>
                  <a:schemeClr val="tx1"/>
                </a:solidFill>
                <a:latin typeface="+mn-lt"/>
                <a:ea typeface="+mn-ea"/>
                <a:cs typeface="+mn-cs"/>
              </a:defRPr>
            </a:lvl6pPr>
            <a:lvl7pPr marL="3218853" indent="-247605" algn="l" defTabSz="990422" rtl="0" eaLnBrk="1" latinLnBrk="0" hangingPunct="1">
              <a:spcBef>
                <a:spcPct val="20000"/>
              </a:spcBef>
              <a:buFont typeface="Arial" pitchFamily="34" charset="0"/>
              <a:buChar char="•"/>
              <a:defRPr sz="2167" kern="1200">
                <a:solidFill>
                  <a:schemeClr val="tx1"/>
                </a:solidFill>
                <a:latin typeface="+mn-lt"/>
                <a:ea typeface="+mn-ea"/>
                <a:cs typeface="+mn-cs"/>
              </a:defRPr>
            </a:lvl7pPr>
            <a:lvl8pPr marL="3714062" indent="-247605" algn="l" defTabSz="990422" rtl="0" eaLnBrk="1" latinLnBrk="0" hangingPunct="1">
              <a:spcBef>
                <a:spcPct val="20000"/>
              </a:spcBef>
              <a:buFont typeface="Arial" pitchFamily="34" charset="0"/>
              <a:buChar char="•"/>
              <a:defRPr sz="2167" kern="1200">
                <a:solidFill>
                  <a:schemeClr val="tx1"/>
                </a:solidFill>
                <a:latin typeface="+mn-lt"/>
                <a:ea typeface="+mn-ea"/>
                <a:cs typeface="+mn-cs"/>
              </a:defRPr>
            </a:lvl8pPr>
            <a:lvl9pPr marL="4209276" indent="-247605" algn="l" defTabSz="990422" rtl="0" eaLnBrk="1" latinLnBrk="0" hangingPunct="1">
              <a:spcBef>
                <a:spcPct val="20000"/>
              </a:spcBef>
              <a:buFont typeface="Arial" pitchFamily="34" charset="0"/>
              <a:buChar char="•"/>
              <a:defRPr sz="2167" kern="1200">
                <a:solidFill>
                  <a:schemeClr val="tx1"/>
                </a:solidFill>
                <a:latin typeface="+mn-lt"/>
                <a:ea typeface="+mn-ea"/>
                <a:cs typeface="+mn-cs"/>
              </a:defRPr>
            </a:lvl9pPr>
          </a:lstStyle>
          <a:p>
            <a:pPr marL="0" indent="0" algn="ctr">
              <a:spcBef>
                <a:spcPts val="600"/>
              </a:spcBef>
              <a:spcAft>
                <a:spcPts val="600"/>
              </a:spcAft>
              <a:buNone/>
            </a:pPr>
            <a:r>
              <a:rPr lang="de-DE" sz="1100" b="1" dirty="0">
                <a:solidFill>
                  <a:schemeClr val="tx2"/>
                </a:solidFill>
              </a:rPr>
              <a:t>Meine Bilanz: „sehr gut“ und 100% Zufriedenheit </a:t>
            </a:r>
          </a:p>
          <a:p>
            <a:pPr marL="0" indent="0" algn="ctr">
              <a:spcBef>
                <a:spcPts val="300"/>
              </a:spcBef>
              <a:spcAft>
                <a:spcPts val="300"/>
              </a:spcAft>
              <a:buNone/>
            </a:pPr>
            <a:r>
              <a:rPr lang="de-DE" sz="1100" dirty="0"/>
              <a:t>„Ich hätte nicht gedacht, was ich verändern und dadurch bewirken kann!“</a:t>
            </a:r>
          </a:p>
          <a:p>
            <a:pPr marL="0" indent="0" algn="ctr">
              <a:spcBef>
                <a:spcPts val="300"/>
              </a:spcBef>
              <a:spcAft>
                <a:spcPts val="300"/>
              </a:spcAft>
              <a:buNone/>
            </a:pPr>
            <a:r>
              <a:rPr lang="de-DE" sz="1100" dirty="0"/>
              <a:t>„Tolle Atmosphäre, geniale Referentin und inhaltlich sowie didaktisch einer der besten Schulungen, die ich bisher besucht habe!“</a:t>
            </a:r>
          </a:p>
          <a:p>
            <a:pPr marL="0" indent="0" algn="ctr">
              <a:spcBef>
                <a:spcPts val="300"/>
              </a:spcBef>
              <a:spcAft>
                <a:spcPts val="300"/>
              </a:spcAft>
              <a:buNone/>
            </a:pPr>
            <a:r>
              <a:rPr lang="de-DE" sz="1100" dirty="0"/>
              <a:t>„Frau von Mirbach hat alles sehr bildlich und mit guter Körpersprache darstellen können, echt super… viele praktische Übungen. Sie lebt, was sie lehrt“</a:t>
            </a:r>
          </a:p>
        </p:txBody>
      </p:sp>
      <p:sp>
        <p:nvSpPr>
          <p:cNvPr id="14" name="Textfeld 13"/>
          <p:cNvSpPr txBox="1"/>
          <p:nvPr/>
        </p:nvSpPr>
        <p:spPr>
          <a:xfrm>
            <a:off x="1581668" y="2262325"/>
            <a:ext cx="3530457" cy="507827"/>
          </a:xfrm>
          <a:prstGeom prst="rect">
            <a:avLst/>
          </a:prstGeom>
        </p:spPr>
        <p:txBody>
          <a:bodyPr wrap="square" lIns="91434" tIns="45718" rIns="91434" bIns="45718" rtlCol="0" anchor="t">
            <a:spAutoFit/>
          </a:bodyPr>
          <a:lstStyle/>
          <a:p>
            <a:pPr defTabSz="914400"/>
            <a:r>
              <a:rPr lang="de-DE" sz="1600" b="1" dirty="0">
                <a:solidFill>
                  <a:srgbClr val="B93619"/>
                </a:solidFill>
              </a:rPr>
              <a:t>Mut. Tiefe. Leidenschaft.</a:t>
            </a:r>
          </a:p>
          <a:p>
            <a:pPr defTabSz="914400"/>
            <a:r>
              <a:rPr lang="de-DE" sz="1100" b="1" dirty="0">
                <a:solidFill>
                  <a:schemeClr val="tx2"/>
                </a:solidFill>
              </a:rPr>
              <a:t>Das erwartet Sie bei Friederike von Mirbach</a:t>
            </a:r>
            <a:endParaRPr lang="de-DE" sz="1200" b="1" dirty="0">
              <a:solidFill>
                <a:schemeClr val="tx2"/>
              </a:solidFill>
            </a:endParaRPr>
          </a:p>
        </p:txBody>
      </p:sp>
      <p:cxnSp>
        <p:nvCxnSpPr>
          <p:cNvPr id="15" name="Gerader Verbinder 14"/>
          <p:cNvCxnSpPr/>
          <p:nvPr/>
        </p:nvCxnSpPr>
        <p:spPr>
          <a:xfrm>
            <a:off x="333375" y="7748984"/>
            <a:ext cx="6191250" cy="0"/>
          </a:xfrm>
          <a:prstGeom prst="line">
            <a:avLst/>
          </a:prstGeom>
          <a:ln w="6350" cmpd="sng">
            <a:prstDash val="solid"/>
          </a:ln>
        </p:spPr>
        <p:style>
          <a:lnRef idx="2">
            <a:schemeClr val="accent1"/>
          </a:lnRef>
          <a:fillRef idx="0">
            <a:schemeClr val="accent1"/>
          </a:fillRef>
          <a:effectRef idx="1">
            <a:schemeClr val="accent1"/>
          </a:effectRef>
          <a:fontRef idx="minor">
            <a:schemeClr val="tx1"/>
          </a:fontRef>
        </p:style>
      </p:cxnSp>
      <p:pic>
        <p:nvPicPr>
          <p:cNvPr id="17" name="Grafik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3375" y="1432012"/>
            <a:ext cx="1191231" cy="1428336"/>
          </a:xfrm>
          <a:prstGeom prst="rect">
            <a:avLst/>
          </a:prstGeom>
        </p:spPr>
      </p:pic>
      <p:cxnSp>
        <p:nvCxnSpPr>
          <p:cNvPr id="19" name="Gerader Verbinder 18"/>
          <p:cNvCxnSpPr/>
          <p:nvPr/>
        </p:nvCxnSpPr>
        <p:spPr>
          <a:xfrm>
            <a:off x="333375" y="9225276"/>
            <a:ext cx="6191250" cy="0"/>
          </a:xfrm>
          <a:prstGeom prst="line">
            <a:avLst/>
          </a:prstGeom>
          <a:ln w="6350" cmpd="sng">
            <a:prstDash val="soli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56628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3375" y="1432012"/>
            <a:ext cx="1191231" cy="1428336"/>
          </a:xfrm>
          <a:prstGeom prst="rect">
            <a:avLst/>
          </a:prstGeom>
        </p:spPr>
      </p:pic>
      <p:sp>
        <p:nvSpPr>
          <p:cNvPr id="3" name="Titel 2"/>
          <p:cNvSpPr>
            <a:spLocks noGrp="1"/>
          </p:cNvSpPr>
          <p:nvPr>
            <p:ph type="title"/>
          </p:nvPr>
        </p:nvSpPr>
        <p:spPr>
          <a:xfrm>
            <a:off x="1581668" y="1298158"/>
            <a:ext cx="3673101" cy="1098302"/>
          </a:xfrm>
        </p:spPr>
        <p:txBody>
          <a:bodyPr/>
          <a:lstStyle/>
          <a:p>
            <a:pPr>
              <a:spcBef>
                <a:spcPts val="1200"/>
              </a:spcBef>
              <a:spcAft>
                <a:spcPts val="600"/>
              </a:spcAft>
            </a:pPr>
            <a:r>
              <a:rPr lang="de-DE" sz="2200" dirty="0"/>
              <a:t>Mediensouveränität in der digitalen Welt</a:t>
            </a:r>
            <a:endParaRPr lang="de-DE" sz="1400" dirty="0"/>
          </a:p>
        </p:txBody>
      </p:sp>
      <p:sp>
        <p:nvSpPr>
          <p:cNvPr id="7" name="Textfeld 6"/>
          <p:cNvSpPr txBox="1"/>
          <p:nvPr/>
        </p:nvSpPr>
        <p:spPr>
          <a:xfrm>
            <a:off x="1581668" y="2249784"/>
            <a:ext cx="3530457" cy="538605"/>
          </a:xfrm>
          <a:prstGeom prst="rect">
            <a:avLst/>
          </a:prstGeom>
        </p:spPr>
        <p:txBody>
          <a:bodyPr wrap="square" lIns="91434" tIns="45718" rIns="91434" bIns="45718" rtlCol="0" anchor="t">
            <a:spAutoFit/>
          </a:bodyPr>
          <a:lstStyle/>
          <a:p>
            <a:pPr defTabSz="914400"/>
            <a:r>
              <a:rPr lang="de-DE" sz="1800" b="1" dirty="0">
                <a:solidFill>
                  <a:srgbClr val="B93619"/>
                </a:solidFill>
              </a:rPr>
              <a:t>Mut. Tiefe. Leidenschaft.</a:t>
            </a:r>
          </a:p>
          <a:p>
            <a:pPr defTabSz="914400"/>
            <a:r>
              <a:rPr lang="de-DE" sz="1100" b="1" dirty="0">
                <a:solidFill>
                  <a:schemeClr val="tx2"/>
                </a:solidFill>
              </a:rPr>
              <a:t>Das erwartet Sie bei Friederike von Mirbach</a:t>
            </a:r>
            <a:endParaRPr lang="de-DE" sz="1200" b="1" dirty="0">
              <a:solidFill>
                <a:schemeClr val="tx2"/>
              </a:solidFill>
            </a:endParaRPr>
          </a:p>
        </p:txBody>
      </p:sp>
      <p:sp>
        <p:nvSpPr>
          <p:cNvPr id="12" name="Textfeld 11"/>
          <p:cNvSpPr txBox="1"/>
          <p:nvPr/>
        </p:nvSpPr>
        <p:spPr>
          <a:xfrm>
            <a:off x="260815" y="3105114"/>
            <a:ext cx="6263809" cy="4649987"/>
          </a:xfrm>
          <a:prstGeom prst="rect">
            <a:avLst/>
          </a:prstGeom>
        </p:spPr>
        <p:txBody>
          <a:bodyPr wrap="square" lIns="91434" tIns="45718" rIns="91434" bIns="45718" rtlCol="0" anchor="t">
            <a:spAutoFit/>
          </a:bodyPr>
          <a:lstStyle/>
          <a:p>
            <a:pPr algn="just" defTabSz="914400"/>
            <a:r>
              <a:rPr lang="de-DE" sz="1100" dirty="0">
                <a:solidFill>
                  <a:schemeClr val="tx2"/>
                </a:solidFill>
              </a:rPr>
              <a:t>Virtuelle Kommunikation gehört im Zeitalter der Globalisierung in den meisten Unternehmen heute zum Alltag. Immer mehr Meetings und Kick-off-Veranstaltungen und auch Bewerbungsgespräche finden als Telefon- oder Videokonferenz statt. Doch um diese virtuelle Zusammenarbeit von verschiedenen Teams an unterschiedlichen Standorten erfolgreich und effizient zu gestalten, sind ganz besondere Kommunikationsfähigkeiten gefragt. </a:t>
            </a:r>
          </a:p>
          <a:p>
            <a:pPr algn="just" defTabSz="914400"/>
            <a:endParaRPr lang="de-DE" sz="1100" dirty="0">
              <a:solidFill>
                <a:schemeClr val="tx2"/>
              </a:solidFill>
            </a:endParaRPr>
          </a:p>
          <a:p>
            <a:pPr algn="just" defTabSz="914400"/>
            <a:r>
              <a:rPr lang="de-DE" sz="1100" dirty="0">
                <a:solidFill>
                  <a:schemeClr val="tx2"/>
                </a:solidFill>
              </a:rPr>
              <a:t>In individuellen Working Sessions, Coachings, Seminaren oder als Keynote-Speakerin vermittelt Friederike von Mirbach ihren Coachees und Zuhörern ihr Wissen und weckt entscheidende Impulse praxisnah und anschaulich auf dem Weg zu Ihrem individuellen Auftritt mit Wirkung. Dabei liegt der Fokus auf den speziellen Herausforderungen der digitalen Kommunikation. </a:t>
            </a:r>
          </a:p>
          <a:p>
            <a:pPr defTabSz="914400"/>
            <a:endParaRPr lang="de-DE" sz="1100" dirty="0">
              <a:solidFill>
                <a:schemeClr val="tx2"/>
              </a:solidFill>
            </a:endParaRPr>
          </a:p>
          <a:p>
            <a:pPr defTabSz="914400"/>
            <a:endParaRPr lang="de-DE" sz="1100" dirty="0">
              <a:solidFill>
                <a:schemeClr val="tx2"/>
              </a:solidFill>
            </a:endParaRPr>
          </a:p>
          <a:p>
            <a:pPr defTabSz="914400"/>
            <a:r>
              <a:rPr lang="de-DE" sz="1800" b="1" dirty="0">
                <a:solidFill>
                  <a:srgbClr val="B93619"/>
                </a:solidFill>
              </a:rPr>
              <a:t>Die Inhalte</a:t>
            </a:r>
          </a:p>
          <a:p>
            <a:pPr defTabSz="914400"/>
            <a:r>
              <a:rPr lang="de-DE" sz="1200" b="1" dirty="0">
                <a:solidFill>
                  <a:schemeClr val="tx2"/>
                </a:solidFill>
              </a:rPr>
              <a:t> </a:t>
            </a:r>
            <a:endParaRPr lang="de-DE" sz="1100" b="1" dirty="0">
              <a:solidFill>
                <a:schemeClr val="tx2"/>
              </a:solidFill>
            </a:endParaRPr>
          </a:p>
          <a:p>
            <a:pPr marL="171450" indent="-171450" defTabSz="914400">
              <a:spcBef>
                <a:spcPts val="200"/>
              </a:spcBef>
              <a:spcAft>
                <a:spcPts val="200"/>
              </a:spcAft>
              <a:buFont typeface="Wingdings" panose="05000000000000000000" pitchFamily="2" charset="2"/>
              <a:buChar char="§"/>
            </a:pPr>
            <a:r>
              <a:rPr lang="de-DE" sz="1100" dirty="0">
                <a:solidFill>
                  <a:schemeClr val="tx2"/>
                </a:solidFill>
              </a:rPr>
              <a:t>Sie optimieren auch per Telefon und Video wirkungsvoll Ihren persönlichen Auftritt.</a:t>
            </a:r>
          </a:p>
          <a:p>
            <a:pPr marL="171450" indent="-171450" defTabSz="914400">
              <a:spcBef>
                <a:spcPts val="200"/>
              </a:spcBef>
              <a:spcAft>
                <a:spcPts val="200"/>
              </a:spcAft>
              <a:buFont typeface="Wingdings" panose="05000000000000000000" pitchFamily="2" charset="2"/>
              <a:buChar char="§"/>
            </a:pPr>
            <a:r>
              <a:rPr lang="de-DE" sz="1100" dirty="0">
                <a:solidFill>
                  <a:schemeClr val="tx2"/>
                </a:solidFill>
              </a:rPr>
              <a:t>Sie lernen, sich mediengerecht auszudrücken und lösungsfokussiert zu kommunizieren.</a:t>
            </a:r>
          </a:p>
          <a:p>
            <a:pPr marL="171450" indent="-171450" defTabSz="914400">
              <a:spcBef>
                <a:spcPts val="200"/>
              </a:spcBef>
              <a:spcAft>
                <a:spcPts val="200"/>
              </a:spcAft>
              <a:buFont typeface="Wingdings" panose="05000000000000000000" pitchFamily="2" charset="2"/>
              <a:buChar char="§"/>
            </a:pPr>
            <a:r>
              <a:rPr lang="de-DE" sz="1100" dirty="0">
                <a:solidFill>
                  <a:schemeClr val="tx2"/>
                </a:solidFill>
              </a:rPr>
              <a:t>Sie trainieren, Kommunikations-Werkzeuge den Besonderheiten der virtuellen Welt anzupassen. </a:t>
            </a:r>
          </a:p>
          <a:p>
            <a:pPr marL="171450" indent="-171450" defTabSz="914400">
              <a:spcBef>
                <a:spcPts val="200"/>
              </a:spcBef>
              <a:spcAft>
                <a:spcPts val="200"/>
              </a:spcAft>
              <a:buFont typeface="Wingdings" panose="05000000000000000000" pitchFamily="2" charset="2"/>
              <a:buChar char="§"/>
            </a:pPr>
            <a:r>
              <a:rPr lang="de-DE" sz="1100" dirty="0">
                <a:solidFill>
                  <a:schemeClr val="tx2"/>
                </a:solidFill>
              </a:rPr>
              <a:t>Sie lernen, in allen Situationen Authentizität, Souveränität  und Ruhe auszustrahlen. </a:t>
            </a:r>
          </a:p>
          <a:p>
            <a:pPr marL="171450" indent="-171450" defTabSz="914400">
              <a:spcBef>
                <a:spcPts val="200"/>
              </a:spcBef>
              <a:spcAft>
                <a:spcPts val="200"/>
              </a:spcAft>
              <a:buFont typeface="Wingdings" panose="05000000000000000000" pitchFamily="2" charset="2"/>
              <a:buChar char="§"/>
            </a:pPr>
            <a:r>
              <a:rPr lang="de-DE" sz="1100" dirty="0">
                <a:solidFill>
                  <a:schemeClr val="tx2"/>
                </a:solidFill>
              </a:rPr>
              <a:t>Sie schaffen es, nachhaltigen Eindruck zu hinterlassen. </a:t>
            </a:r>
          </a:p>
          <a:p>
            <a:pPr defTabSz="914400"/>
            <a:endParaRPr lang="de-DE" sz="1100" dirty="0">
              <a:solidFill>
                <a:schemeClr val="tx2"/>
              </a:solidFill>
            </a:endParaRPr>
          </a:p>
          <a:p>
            <a:pPr defTabSz="914400"/>
            <a:endParaRPr lang="de-DE" sz="1100" dirty="0">
              <a:solidFill>
                <a:schemeClr val="tx2"/>
              </a:solidFill>
            </a:endParaRPr>
          </a:p>
          <a:p>
            <a:pPr defTabSz="914400"/>
            <a:r>
              <a:rPr lang="de-DE" sz="1350" b="1" dirty="0">
                <a:solidFill>
                  <a:srgbClr val="B93619"/>
                </a:solidFill>
              </a:rPr>
              <a:t>Bleiben Sie trotz „Technik“ lebendig und fokussiert! Kommunizieren Sie nachhaltig!</a:t>
            </a:r>
          </a:p>
          <a:p>
            <a:pPr defTabSz="914400"/>
            <a:endParaRPr lang="de-DE" sz="1350" b="1" dirty="0">
              <a:solidFill>
                <a:srgbClr val="C00000"/>
              </a:solidFill>
            </a:endParaRPr>
          </a:p>
          <a:p>
            <a:pPr defTabSz="914400"/>
            <a:endParaRPr lang="de-DE" sz="1350" b="1" dirty="0">
              <a:solidFill>
                <a:srgbClr val="C00000"/>
              </a:solidFill>
            </a:endParaRPr>
          </a:p>
        </p:txBody>
      </p:sp>
      <p:sp>
        <p:nvSpPr>
          <p:cNvPr id="18" name="Textplatzhalter 3"/>
          <p:cNvSpPr txBox="1">
            <a:spLocks/>
          </p:cNvSpPr>
          <p:nvPr/>
        </p:nvSpPr>
        <p:spPr>
          <a:xfrm>
            <a:off x="368300" y="7761288"/>
            <a:ext cx="6156325" cy="1481122"/>
          </a:xfrm>
          <a:prstGeom prst="rect">
            <a:avLst/>
          </a:prstGeom>
        </p:spPr>
        <p:txBody>
          <a:bodyPr vert="horz" lIns="0" tIns="45718" rIns="91430" bIns="45718" anchor="t"/>
          <a:lstStyle>
            <a:lvl1pPr marL="378285" indent="-378285" algn="l" rtl="0" eaLnBrk="0" fontAlgn="base" hangingPunct="0">
              <a:spcBef>
                <a:spcPts val="2167"/>
              </a:spcBef>
              <a:spcAft>
                <a:spcPct val="0"/>
              </a:spcAft>
              <a:buClr>
                <a:srgbClr val="45617A"/>
              </a:buClr>
              <a:buSzPct val="110000"/>
              <a:buFont typeface="Wingdings" panose="05000000000000000000" pitchFamily="2" charset="2"/>
              <a:buChar char="§"/>
              <a:defRPr sz="2311" kern="1200">
                <a:solidFill>
                  <a:srgbClr val="254061"/>
                </a:solidFill>
                <a:latin typeface="Calibri" panose="020F0502020204030204" pitchFamily="34" charset="0"/>
                <a:ea typeface="MS PGothic" pitchFamily="34" charset="-128"/>
                <a:cs typeface="ＭＳ Ｐゴシック" pitchFamily="-110" charset="-128"/>
              </a:defRPr>
            </a:lvl1pPr>
            <a:lvl2pPr marL="742817" indent="-364530" algn="l" rtl="0" eaLnBrk="0" fontAlgn="base" hangingPunct="0">
              <a:spcBef>
                <a:spcPts val="653"/>
              </a:spcBef>
              <a:spcAft>
                <a:spcPct val="0"/>
              </a:spcAft>
              <a:buClr>
                <a:srgbClr val="215D77"/>
              </a:buClr>
              <a:buSzPct val="110000"/>
              <a:buFont typeface="Symbol" panose="05050102010706020507" pitchFamily="18" charset="2"/>
              <a:buChar char="-"/>
              <a:defRPr sz="2311" kern="1200">
                <a:solidFill>
                  <a:srgbClr val="254061"/>
                </a:solidFill>
                <a:latin typeface="Calibri" panose="020F0502020204030204" pitchFamily="34" charset="0"/>
                <a:ea typeface="MS PGothic" pitchFamily="34" charset="-128"/>
                <a:cs typeface="+mn-cs"/>
              </a:defRPr>
            </a:lvl2pPr>
            <a:lvl3pPr marL="1048879" indent="-306065" algn="l" rtl="0" eaLnBrk="0" fontAlgn="base" hangingPunct="0">
              <a:spcBef>
                <a:spcPts val="653"/>
              </a:spcBef>
              <a:spcAft>
                <a:spcPct val="0"/>
              </a:spcAft>
              <a:buClr>
                <a:schemeClr val="accent1"/>
              </a:buClr>
              <a:buSzPct val="110000"/>
              <a:buFont typeface="Arial" panose="020B0604020202020204" pitchFamily="34" charset="0"/>
              <a:buChar char="•"/>
              <a:defRPr sz="2311" kern="1200">
                <a:solidFill>
                  <a:srgbClr val="254061"/>
                </a:solidFill>
                <a:latin typeface="Calibri" panose="020F0502020204030204" pitchFamily="34" charset="0"/>
                <a:ea typeface="MS PGothic" pitchFamily="34" charset="-128"/>
                <a:cs typeface="+mn-cs"/>
              </a:defRPr>
            </a:lvl3pPr>
            <a:lvl4pPr marL="1368700" indent="-319822" algn="l" rtl="0" eaLnBrk="0" fontAlgn="base" hangingPunct="0">
              <a:spcBef>
                <a:spcPts val="653"/>
              </a:spcBef>
              <a:spcAft>
                <a:spcPct val="0"/>
              </a:spcAft>
              <a:buClr>
                <a:srgbClr val="215D77"/>
              </a:buClr>
              <a:buSzPct val="110000"/>
              <a:buFont typeface="Symbol" panose="05050102010706020507" pitchFamily="18" charset="2"/>
              <a:buChar char="-"/>
              <a:defRPr sz="2311" kern="1200">
                <a:solidFill>
                  <a:srgbClr val="254061"/>
                </a:solidFill>
                <a:latin typeface="Calibri" panose="020F0502020204030204" pitchFamily="34" charset="0"/>
                <a:ea typeface="MS PGothic" pitchFamily="34" charset="-128"/>
                <a:cs typeface="+mn-cs"/>
              </a:defRPr>
            </a:lvl4pPr>
            <a:lvl5pPr marL="1674770" indent="-306065" algn="l" rtl="0" eaLnBrk="0" fontAlgn="base" hangingPunct="0">
              <a:spcBef>
                <a:spcPts val="653"/>
              </a:spcBef>
              <a:spcAft>
                <a:spcPct val="0"/>
              </a:spcAft>
              <a:buClr>
                <a:srgbClr val="6FB7D7"/>
              </a:buClr>
              <a:buSzPct val="110000"/>
              <a:buFont typeface="Symbol" panose="05050102010706020507" pitchFamily="18" charset="2"/>
              <a:buChar char="-"/>
              <a:defRPr sz="2311" kern="1200">
                <a:solidFill>
                  <a:srgbClr val="254061"/>
                </a:solidFill>
                <a:latin typeface="Calibri" panose="020F0502020204030204" pitchFamily="34" charset="0"/>
                <a:ea typeface="MS PGothic" pitchFamily="34" charset="-128"/>
                <a:cs typeface="+mn-cs"/>
              </a:defRPr>
            </a:lvl5pPr>
            <a:lvl6pPr marL="2723650" indent="-247605" algn="l" defTabSz="990422" rtl="0" eaLnBrk="1" latinLnBrk="0" hangingPunct="1">
              <a:spcBef>
                <a:spcPct val="20000"/>
              </a:spcBef>
              <a:buFont typeface="Arial" pitchFamily="34" charset="0"/>
              <a:buChar char="•"/>
              <a:defRPr sz="2167" kern="1200">
                <a:solidFill>
                  <a:schemeClr val="tx1"/>
                </a:solidFill>
                <a:latin typeface="+mn-lt"/>
                <a:ea typeface="+mn-ea"/>
                <a:cs typeface="+mn-cs"/>
              </a:defRPr>
            </a:lvl6pPr>
            <a:lvl7pPr marL="3218853" indent="-247605" algn="l" defTabSz="990422" rtl="0" eaLnBrk="1" latinLnBrk="0" hangingPunct="1">
              <a:spcBef>
                <a:spcPct val="20000"/>
              </a:spcBef>
              <a:buFont typeface="Arial" pitchFamily="34" charset="0"/>
              <a:buChar char="•"/>
              <a:defRPr sz="2167" kern="1200">
                <a:solidFill>
                  <a:schemeClr val="tx1"/>
                </a:solidFill>
                <a:latin typeface="+mn-lt"/>
                <a:ea typeface="+mn-ea"/>
                <a:cs typeface="+mn-cs"/>
              </a:defRPr>
            </a:lvl7pPr>
            <a:lvl8pPr marL="3714062" indent="-247605" algn="l" defTabSz="990422" rtl="0" eaLnBrk="1" latinLnBrk="0" hangingPunct="1">
              <a:spcBef>
                <a:spcPct val="20000"/>
              </a:spcBef>
              <a:buFont typeface="Arial" pitchFamily="34" charset="0"/>
              <a:buChar char="•"/>
              <a:defRPr sz="2167" kern="1200">
                <a:solidFill>
                  <a:schemeClr val="tx1"/>
                </a:solidFill>
                <a:latin typeface="+mn-lt"/>
                <a:ea typeface="+mn-ea"/>
                <a:cs typeface="+mn-cs"/>
              </a:defRPr>
            </a:lvl8pPr>
            <a:lvl9pPr marL="4209276" indent="-247605" algn="l" defTabSz="990422" rtl="0" eaLnBrk="1" latinLnBrk="0" hangingPunct="1">
              <a:spcBef>
                <a:spcPct val="20000"/>
              </a:spcBef>
              <a:buFont typeface="Arial" pitchFamily="34" charset="0"/>
              <a:buChar char="•"/>
              <a:defRPr sz="2167" kern="1200">
                <a:solidFill>
                  <a:schemeClr val="tx1"/>
                </a:solidFill>
                <a:latin typeface="+mn-lt"/>
                <a:ea typeface="+mn-ea"/>
                <a:cs typeface="+mn-cs"/>
              </a:defRPr>
            </a:lvl9pPr>
          </a:lstStyle>
          <a:p>
            <a:pPr marL="0" indent="0" algn="ctr">
              <a:spcBef>
                <a:spcPts val="600"/>
              </a:spcBef>
              <a:spcAft>
                <a:spcPts val="600"/>
              </a:spcAft>
              <a:buNone/>
            </a:pPr>
            <a:r>
              <a:rPr lang="de-DE" sz="1100" b="1" dirty="0">
                <a:solidFill>
                  <a:schemeClr val="tx2"/>
                </a:solidFill>
              </a:rPr>
              <a:t>Meine Bilanz: „sehr gut“ und 100% Zufriedenheit </a:t>
            </a:r>
          </a:p>
          <a:p>
            <a:pPr marL="0" indent="0" algn="ctr">
              <a:spcBef>
                <a:spcPts val="300"/>
              </a:spcBef>
              <a:spcAft>
                <a:spcPts val="300"/>
              </a:spcAft>
              <a:buNone/>
            </a:pPr>
            <a:r>
              <a:rPr lang="de-DE" sz="1100" dirty="0"/>
              <a:t>„Frau von Mirbach hat meine Erwartungen von Anfang an in vollem Umfang erfüllt. Sie hat darauf verzichtet, die Teilnehmer mit Theorie zu überfrachten und ging „in medias res“.</a:t>
            </a:r>
          </a:p>
          <a:p>
            <a:pPr marL="0" indent="0" algn="ctr">
              <a:spcBef>
                <a:spcPts val="300"/>
              </a:spcBef>
              <a:spcAft>
                <a:spcPts val="300"/>
              </a:spcAft>
              <a:buNone/>
            </a:pPr>
            <a:r>
              <a:rPr lang="de-DE" sz="1100" dirty="0"/>
              <a:t>„Die gemeinsame Vorbereitung gab mir für meine Videokonferenz unglaublich viel Selbstbewusstsein und Sicherheit. Das positive Feedback, das ich erhalten habe, hat diese Arbeit bestätigt.“ </a:t>
            </a:r>
          </a:p>
        </p:txBody>
      </p:sp>
      <p:cxnSp>
        <p:nvCxnSpPr>
          <p:cNvPr id="13" name="Gerader Verbinder 12"/>
          <p:cNvCxnSpPr/>
          <p:nvPr/>
        </p:nvCxnSpPr>
        <p:spPr>
          <a:xfrm>
            <a:off x="333375" y="7748984"/>
            <a:ext cx="6191250" cy="0"/>
          </a:xfrm>
          <a:prstGeom prst="line">
            <a:avLst/>
          </a:prstGeom>
          <a:ln w="6350" cmpd="sng">
            <a:prstDash val="solid"/>
          </a:ln>
        </p:spPr>
        <p:style>
          <a:lnRef idx="2">
            <a:schemeClr val="accent1"/>
          </a:lnRef>
          <a:fillRef idx="0">
            <a:schemeClr val="accent1"/>
          </a:fillRef>
          <a:effectRef idx="1">
            <a:schemeClr val="accent1"/>
          </a:effectRef>
          <a:fontRef idx="minor">
            <a:schemeClr val="tx1"/>
          </a:fontRef>
        </p:style>
      </p:cxnSp>
      <p:cxnSp>
        <p:nvCxnSpPr>
          <p:cNvPr id="14" name="Gerader Verbinder 13"/>
          <p:cNvCxnSpPr/>
          <p:nvPr/>
        </p:nvCxnSpPr>
        <p:spPr>
          <a:xfrm>
            <a:off x="333375" y="9225276"/>
            <a:ext cx="6191250" cy="0"/>
          </a:xfrm>
          <a:prstGeom prst="line">
            <a:avLst/>
          </a:prstGeom>
          <a:ln w="6350" cmpd="sng">
            <a:prstDash val="soli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844476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3375" y="1432012"/>
            <a:ext cx="1191231" cy="1428336"/>
          </a:xfrm>
          <a:prstGeom prst="rect">
            <a:avLst/>
          </a:prstGeom>
        </p:spPr>
      </p:pic>
      <p:sp>
        <p:nvSpPr>
          <p:cNvPr id="3" name="Titel 2"/>
          <p:cNvSpPr>
            <a:spLocks noGrp="1"/>
          </p:cNvSpPr>
          <p:nvPr>
            <p:ph type="title"/>
          </p:nvPr>
        </p:nvSpPr>
        <p:spPr>
          <a:xfrm>
            <a:off x="1581668" y="1298158"/>
            <a:ext cx="4746561" cy="1098302"/>
          </a:xfrm>
        </p:spPr>
        <p:txBody>
          <a:bodyPr/>
          <a:lstStyle/>
          <a:p>
            <a:pPr>
              <a:spcBef>
                <a:spcPts val="1200"/>
              </a:spcBef>
              <a:spcAft>
                <a:spcPts val="600"/>
              </a:spcAft>
            </a:pPr>
            <a:r>
              <a:rPr lang="de-DE" sz="2200" dirty="0"/>
              <a:t>Stark im Auftritt durch  Körpersprache</a:t>
            </a:r>
            <a:br>
              <a:rPr lang="de-DE" sz="2200" dirty="0"/>
            </a:br>
            <a:r>
              <a:rPr lang="de-DE" sz="1800" b="0" dirty="0"/>
              <a:t>Verschaffen Sie Ihren Botschaften Raum</a:t>
            </a:r>
          </a:p>
        </p:txBody>
      </p:sp>
      <p:sp>
        <p:nvSpPr>
          <p:cNvPr id="7" name="Textfeld 6"/>
          <p:cNvSpPr txBox="1"/>
          <p:nvPr/>
        </p:nvSpPr>
        <p:spPr>
          <a:xfrm>
            <a:off x="1581668" y="2249784"/>
            <a:ext cx="3530457" cy="538605"/>
          </a:xfrm>
          <a:prstGeom prst="rect">
            <a:avLst/>
          </a:prstGeom>
        </p:spPr>
        <p:txBody>
          <a:bodyPr wrap="square" lIns="91434" tIns="45718" rIns="91434" bIns="45718" rtlCol="0" anchor="t">
            <a:spAutoFit/>
          </a:bodyPr>
          <a:lstStyle/>
          <a:p>
            <a:pPr defTabSz="914400"/>
            <a:r>
              <a:rPr lang="de-DE" sz="1800" b="1" dirty="0">
                <a:solidFill>
                  <a:srgbClr val="B93619"/>
                </a:solidFill>
              </a:rPr>
              <a:t>Mut. Tiefe. Leidenschaft.</a:t>
            </a:r>
          </a:p>
          <a:p>
            <a:pPr defTabSz="914400"/>
            <a:r>
              <a:rPr lang="de-DE" sz="1100" b="1" dirty="0">
                <a:solidFill>
                  <a:schemeClr val="tx2"/>
                </a:solidFill>
              </a:rPr>
              <a:t>Das erwartet Sie bei Friederike von Mirbach</a:t>
            </a:r>
            <a:endParaRPr lang="de-DE" sz="1200" b="1" dirty="0">
              <a:solidFill>
                <a:schemeClr val="tx2"/>
              </a:solidFill>
            </a:endParaRPr>
          </a:p>
        </p:txBody>
      </p:sp>
      <p:sp>
        <p:nvSpPr>
          <p:cNvPr id="12" name="Textfeld 11"/>
          <p:cNvSpPr txBox="1"/>
          <p:nvPr/>
        </p:nvSpPr>
        <p:spPr>
          <a:xfrm>
            <a:off x="260815" y="3105114"/>
            <a:ext cx="6263809" cy="4975717"/>
          </a:xfrm>
          <a:prstGeom prst="rect">
            <a:avLst/>
          </a:prstGeom>
        </p:spPr>
        <p:txBody>
          <a:bodyPr wrap="square" lIns="91434" tIns="45718" rIns="91434" bIns="45718" rtlCol="0" anchor="t">
            <a:spAutoFit/>
          </a:bodyPr>
          <a:lstStyle/>
          <a:p>
            <a:pPr algn="just" defTabSz="914400"/>
            <a:r>
              <a:rPr lang="de-DE" sz="1100" dirty="0">
                <a:solidFill>
                  <a:schemeClr val="tx2"/>
                </a:solidFill>
              </a:rPr>
              <a:t>Der Händedruck, der Blickkontakt, die Haltung – unserer Körpersprache verrät mehr als tausend Worte. Nur wenige Sekunden entscheiden über den ersten Eindruck. Dabei ist der Körper Ausdruck unserer Emotionen - wir wirken immer. Aber welche Elemente der Körpersprache wirken wirklich? Wie sieht das Zusammenspiel zwischen verbaler und nonverbaler Sprache aus? Und wie können wir lernen, unsere Körpersprache bewusst und gezielt einzusetzen?</a:t>
            </a:r>
          </a:p>
          <a:p>
            <a:pPr algn="just" defTabSz="914400"/>
            <a:endParaRPr lang="de-DE" sz="1100" dirty="0">
              <a:solidFill>
                <a:schemeClr val="tx2"/>
              </a:solidFill>
            </a:endParaRPr>
          </a:p>
          <a:p>
            <a:pPr algn="just"/>
            <a:r>
              <a:rPr lang="de-DE" sz="1100" dirty="0">
                <a:solidFill>
                  <a:schemeClr val="tx2"/>
                </a:solidFill>
              </a:rPr>
              <a:t>Das Seminar gibt zunächst eine Einführung in die verschiedenen Bereiche der nonverbalen Kommunikation. Dabei werden auch typisch weibliche und männliche (nonverbale) Kommunikationsmuster gemeinsam erarbeitet und an anschaulichen Beispielen verdeutlicht. Frau von </a:t>
            </a:r>
            <a:r>
              <a:rPr lang="de-DE" sz="1100" dirty="0" err="1">
                <a:solidFill>
                  <a:schemeClr val="tx2"/>
                </a:solidFill>
              </a:rPr>
              <a:t>Mirbach</a:t>
            </a:r>
            <a:r>
              <a:rPr lang="de-DE" sz="1100" dirty="0">
                <a:solidFill>
                  <a:schemeClr val="tx2"/>
                </a:solidFill>
              </a:rPr>
              <a:t> vermittelt den Teilnehmern, wie sie ihre Gestik, Mimik und Körperhaltung bewusst einsetzen. Dabei stehen Selbstbewusstsein, Präsenz, Authentizität und Souveränität im Mittelpunkt. Durch gezielte Übungen und professionelles Feedback, wird die eigene Körpersprache sofort und sichtbar verbessert. </a:t>
            </a:r>
          </a:p>
          <a:p>
            <a:pPr defTabSz="914400"/>
            <a:endParaRPr lang="de-DE" sz="1100" dirty="0">
              <a:solidFill>
                <a:schemeClr val="tx2"/>
              </a:solidFill>
            </a:endParaRPr>
          </a:p>
          <a:p>
            <a:pPr defTabSz="914400"/>
            <a:endParaRPr lang="de-DE" sz="1100" dirty="0">
              <a:solidFill>
                <a:schemeClr val="tx2"/>
              </a:solidFill>
            </a:endParaRPr>
          </a:p>
          <a:p>
            <a:pPr defTabSz="914400"/>
            <a:r>
              <a:rPr lang="de-DE" sz="1800" b="1" dirty="0">
                <a:solidFill>
                  <a:srgbClr val="B93619"/>
                </a:solidFill>
              </a:rPr>
              <a:t>Die Inhalte</a:t>
            </a:r>
          </a:p>
          <a:p>
            <a:pPr defTabSz="914400"/>
            <a:r>
              <a:rPr lang="de-DE" sz="1200" b="1" dirty="0">
                <a:solidFill>
                  <a:schemeClr val="tx2"/>
                </a:solidFill>
              </a:rPr>
              <a:t> </a:t>
            </a:r>
            <a:endParaRPr lang="de-DE" sz="1100" b="1" dirty="0">
              <a:solidFill>
                <a:schemeClr val="tx2"/>
              </a:solidFill>
            </a:endParaRPr>
          </a:p>
          <a:p>
            <a:pPr marL="171450" indent="-171450" defTabSz="914400">
              <a:spcBef>
                <a:spcPts val="200"/>
              </a:spcBef>
              <a:spcAft>
                <a:spcPts val="200"/>
              </a:spcAft>
              <a:buFont typeface="Wingdings" panose="05000000000000000000" pitchFamily="2" charset="2"/>
              <a:buChar char="§"/>
            </a:pPr>
            <a:r>
              <a:rPr lang="de-DE" sz="1100" dirty="0">
                <a:solidFill>
                  <a:schemeClr val="tx2"/>
                </a:solidFill>
              </a:rPr>
              <a:t>Sie lernen, durch Körpersprache ein positives Klima zu schaffen.  </a:t>
            </a:r>
          </a:p>
          <a:p>
            <a:pPr marL="171450" indent="-171450" defTabSz="914400">
              <a:spcBef>
                <a:spcPts val="200"/>
              </a:spcBef>
              <a:spcAft>
                <a:spcPts val="200"/>
              </a:spcAft>
              <a:buFont typeface="Wingdings" panose="05000000000000000000" pitchFamily="2" charset="2"/>
              <a:buChar char="§"/>
            </a:pPr>
            <a:r>
              <a:rPr lang="de-DE" sz="1100" dirty="0">
                <a:solidFill>
                  <a:schemeClr val="tx2"/>
                </a:solidFill>
              </a:rPr>
              <a:t>Sie lernen, wirkungsvoll Ihren persönlichen Auftritt zu optimieren.</a:t>
            </a:r>
          </a:p>
          <a:p>
            <a:pPr marL="171450" indent="-171450" defTabSz="914400">
              <a:spcBef>
                <a:spcPts val="200"/>
              </a:spcBef>
              <a:spcAft>
                <a:spcPts val="200"/>
              </a:spcAft>
              <a:buFont typeface="Wingdings" panose="05000000000000000000" pitchFamily="2" charset="2"/>
              <a:buChar char="§"/>
            </a:pPr>
            <a:r>
              <a:rPr lang="de-DE" sz="1100" dirty="0">
                <a:solidFill>
                  <a:schemeClr val="tx2"/>
                </a:solidFill>
              </a:rPr>
              <a:t>Sie schaffen es, einen nachhaltigen Eindruck zu hinterlassen. </a:t>
            </a:r>
          </a:p>
          <a:p>
            <a:pPr marL="171450" indent="-171450" defTabSz="914400">
              <a:spcBef>
                <a:spcPts val="200"/>
              </a:spcBef>
              <a:spcAft>
                <a:spcPts val="200"/>
              </a:spcAft>
              <a:buFont typeface="Wingdings" panose="05000000000000000000" pitchFamily="2" charset="2"/>
              <a:buChar char="§"/>
            </a:pPr>
            <a:r>
              <a:rPr lang="de-DE" sz="1100" dirty="0">
                <a:solidFill>
                  <a:schemeClr val="tx2"/>
                </a:solidFill>
              </a:rPr>
              <a:t>Sie lernen, in allen Situationen Authentizität, Souveränität  und Ruhe auszustrahlen. </a:t>
            </a:r>
          </a:p>
          <a:p>
            <a:pPr defTabSz="914400"/>
            <a:endParaRPr lang="de-DE" sz="1100" dirty="0">
              <a:solidFill>
                <a:schemeClr val="tx2"/>
              </a:solidFill>
            </a:endParaRPr>
          </a:p>
          <a:p>
            <a:pPr defTabSz="914400"/>
            <a:endParaRPr lang="de-DE" sz="1100" dirty="0">
              <a:solidFill>
                <a:schemeClr val="tx2"/>
              </a:solidFill>
            </a:endParaRPr>
          </a:p>
          <a:p>
            <a:pPr defTabSz="914400"/>
            <a:r>
              <a:rPr lang="de-DE" sz="1350" b="1" dirty="0">
                <a:solidFill>
                  <a:srgbClr val="B93619"/>
                </a:solidFill>
              </a:rPr>
              <a:t>Überzeugen Sie mit Ihrer souveränen Körpersprache - ohne Worte! </a:t>
            </a:r>
          </a:p>
          <a:p>
            <a:pPr defTabSz="914400"/>
            <a:endParaRPr lang="de-DE" sz="1350" b="1" dirty="0">
              <a:solidFill>
                <a:srgbClr val="B93619"/>
              </a:solidFill>
            </a:endParaRPr>
          </a:p>
          <a:p>
            <a:pPr defTabSz="914400"/>
            <a:endParaRPr lang="de-DE" sz="1350" b="1" dirty="0">
              <a:solidFill>
                <a:srgbClr val="C00000"/>
              </a:solidFill>
            </a:endParaRPr>
          </a:p>
          <a:p>
            <a:pPr defTabSz="914400"/>
            <a:endParaRPr lang="de-DE" sz="1350" b="1" dirty="0">
              <a:solidFill>
                <a:srgbClr val="C00000"/>
              </a:solidFill>
            </a:endParaRPr>
          </a:p>
        </p:txBody>
      </p:sp>
      <p:sp>
        <p:nvSpPr>
          <p:cNvPr id="18" name="Textplatzhalter 3"/>
          <p:cNvSpPr txBox="1">
            <a:spLocks/>
          </p:cNvSpPr>
          <p:nvPr/>
        </p:nvSpPr>
        <p:spPr>
          <a:xfrm>
            <a:off x="368300" y="7761288"/>
            <a:ext cx="6156325" cy="1481122"/>
          </a:xfrm>
          <a:prstGeom prst="rect">
            <a:avLst/>
          </a:prstGeom>
        </p:spPr>
        <p:txBody>
          <a:bodyPr vert="horz" lIns="0" tIns="45718" rIns="91430" bIns="45718" anchor="ctr"/>
          <a:lstStyle>
            <a:lvl1pPr marL="378285" indent="-378285" algn="l" rtl="0" eaLnBrk="0" fontAlgn="base" hangingPunct="0">
              <a:spcBef>
                <a:spcPts val="2167"/>
              </a:spcBef>
              <a:spcAft>
                <a:spcPct val="0"/>
              </a:spcAft>
              <a:buClr>
                <a:srgbClr val="45617A"/>
              </a:buClr>
              <a:buSzPct val="110000"/>
              <a:buFont typeface="Wingdings" panose="05000000000000000000" pitchFamily="2" charset="2"/>
              <a:buChar char="§"/>
              <a:defRPr sz="2311" kern="1200">
                <a:solidFill>
                  <a:srgbClr val="254061"/>
                </a:solidFill>
                <a:latin typeface="Calibri" panose="020F0502020204030204" pitchFamily="34" charset="0"/>
                <a:ea typeface="MS PGothic" pitchFamily="34" charset="-128"/>
                <a:cs typeface="ＭＳ Ｐゴシック" pitchFamily="-110" charset="-128"/>
              </a:defRPr>
            </a:lvl1pPr>
            <a:lvl2pPr marL="742817" indent="-364530" algn="l" rtl="0" eaLnBrk="0" fontAlgn="base" hangingPunct="0">
              <a:spcBef>
                <a:spcPts val="653"/>
              </a:spcBef>
              <a:spcAft>
                <a:spcPct val="0"/>
              </a:spcAft>
              <a:buClr>
                <a:srgbClr val="215D77"/>
              </a:buClr>
              <a:buSzPct val="110000"/>
              <a:buFont typeface="Symbol" panose="05050102010706020507" pitchFamily="18" charset="2"/>
              <a:buChar char="-"/>
              <a:defRPr sz="2311" kern="1200">
                <a:solidFill>
                  <a:srgbClr val="254061"/>
                </a:solidFill>
                <a:latin typeface="Calibri" panose="020F0502020204030204" pitchFamily="34" charset="0"/>
                <a:ea typeface="MS PGothic" pitchFamily="34" charset="-128"/>
                <a:cs typeface="+mn-cs"/>
              </a:defRPr>
            </a:lvl2pPr>
            <a:lvl3pPr marL="1048879" indent="-306065" algn="l" rtl="0" eaLnBrk="0" fontAlgn="base" hangingPunct="0">
              <a:spcBef>
                <a:spcPts val="653"/>
              </a:spcBef>
              <a:spcAft>
                <a:spcPct val="0"/>
              </a:spcAft>
              <a:buClr>
                <a:schemeClr val="accent1"/>
              </a:buClr>
              <a:buSzPct val="110000"/>
              <a:buFont typeface="Arial" panose="020B0604020202020204" pitchFamily="34" charset="0"/>
              <a:buChar char="•"/>
              <a:defRPr sz="2311" kern="1200">
                <a:solidFill>
                  <a:srgbClr val="254061"/>
                </a:solidFill>
                <a:latin typeface="Calibri" panose="020F0502020204030204" pitchFamily="34" charset="0"/>
                <a:ea typeface="MS PGothic" pitchFamily="34" charset="-128"/>
                <a:cs typeface="+mn-cs"/>
              </a:defRPr>
            </a:lvl3pPr>
            <a:lvl4pPr marL="1368700" indent="-319822" algn="l" rtl="0" eaLnBrk="0" fontAlgn="base" hangingPunct="0">
              <a:spcBef>
                <a:spcPts val="653"/>
              </a:spcBef>
              <a:spcAft>
                <a:spcPct val="0"/>
              </a:spcAft>
              <a:buClr>
                <a:srgbClr val="215D77"/>
              </a:buClr>
              <a:buSzPct val="110000"/>
              <a:buFont typeface="Symbol" panose="05050102010706020507" pitchFamily="18" charset="2"/>
              <a:buChar char="-"/>
              <a:defRPr sz="2311" kern="1200">
                <a:solidFill>
                  <a:srgbClr val="254061"/>
                </a:solidFill>
                <a:latin typeface="Calibri" panose="020F0502020204030204" pitchFamily="34" charset="0"/>
                <a:ea typeface="MS PGothic" pitchFamily="34" charset="-128"/>
                <a:cs typeface="+mn-cs"/>
              </a:defRPr>
            </a:lvl4pPr>
            <a:lvl5pPr marL="1674770" indent="-306065" algn="l" rtl="0" eaLnBrk="0" fontAlgn="base" hangingPunct="0">
              <a:spcBef>
                <a:spcPts val="653"/>
              </a:spcBef>
              <a:spcAft>
                <a:spcPct val="0"/>
              </a:spcAft>
              <a:buClr>
                <a:srgbClr val="6FB7D7"/>
              </a:buClr>
              <a:buSzPct val="110000"/>
              <a:buFont typeface="Symbol" panose="05050102010706020507" pitchFamily="18" charset="2"/>
              <a:buChar char="-"/>
              <a:defRPr sz="2311" kern="1200">
                <a:solidFill>
                  <a:srgbClr val="254061"/>
                </a:solidFill>
                <a:latin typeface="Calibri" panose="020F0502020204030204" pitchFamily="34" charset="0"/>
                <a:ea typeface="MS PGothic" pitchFamily="34" charset="-128"/>
                <a:cs typeface="+mn-cs"/>
              </a:defRPr>
            </a:lvl5pPr>
            <a:lvl6pPr marL="2723650" indent="-247605" algn="l" defTabSz="990422" rtl="0" eaLnBrk="1" latinLnBrk="0" hangingPunct="1">
              <a:spcBef>
                <a:spcPct val="20000"/>
              </a:spcBef>
              <a:buFont typeface="Arial" pitchFamily="34" charset="0"/>
              <a:buChar char="•"/>
              <a:defRPr sz="2167" kern="1200">
                <a:solidFill>
                  <a:schemeClr val="tx1"/>
                </a:solidFill>
                <a:latin typeface="+mn-lt"/>
                <a:ea typeface="+mn-ea"/>
                <a:cs typeface="+mn-cs"/>
              </a:defRPr>
            </a:lvl6pPr>
            <a:lvl7pPr marL="3218853" indent="-247605" algn="l" defTabSz="990422" rtl="0" eaLnBrk="1" latinLnBrk="0" hangingPunct="1">
              <a:spcBef>
                <a:spcPct val="20000"/>
              </a:spcBef>
              <a:buFont typeface="Arial" pitchFamily="34" charset="0"/>
              <a:buChar char="•"/>
              <a:defRPr sz="2167" kern="1200">
                <a:solidFill>
                  <a:schemeClr val="tx1"/>
                </a:solidFill>
                <a:latin typeface="+mn-lt"/>
                <a:ea typeface="+mn-ea"/>
                <a:cs typeface="+mn-cs"/>
              </a:defRPr>
            </a:lvl7pPr>
            <a:lvl8pPr marL="3714062" indent="-247605" algn="l" defTabSz="990422" rtl="0" eaLnBrk="1" latinLnBrk="0" hangingPunct="1">
              <a:spcBef>
                <a:spcPct val="20000"/>
              </a:spcBef>
              <a:buFont typeface="Arial" pitchFamily="34" charset="0"/>
              <a:buChar char="•"/>
              <a:defRPr sz="2167" kern="1200">
                <a:solidFill>
                  <a:schemeClr val="tx1"/>
                </a:solidFill>
                <a:latin typeface="+mn-lt"/>
                <a:ea typeface="+mn-ea"/>
                <a:cs typeface="+mn-cs"/>
              </a:defRPr>
            </a:lvl8pPr>
            <a:lvl9pPr marL="4209276" indent="-247605" algn="l" defTabSz="990422" rtl="0" eaLnBrk="1" latinLnBrk="0" hangingPunct="1">
              <a:spcBef>
                <a:spcPct val="20000"/>
              </a:spcBef>
              <a:buFont typeface="Arial" pitchFamily="34" charset="0"/>
              <a:buChar char="•"/>
              <a:defRPr sz="2167" kern="1200">
                <a:solidFill>
                  <a:schemeClr val="tx1"/>
                </a:solidFill>
                <a:latin typeface="+mn-lt"/>
                <a:ea typeface="+mn-ea"/>
                <a:cs typeface="+mn-cs"/>
              </a:defRPr>
            </a:lvl9pPr>
          </a:lstStyle>
          <a:p>
            <a:pPr marL="0" indent="0" algn="ctr">
              <a:spcBef>
                <a:spcPts val="600"/>
              </a:spcBef>
              <a:spcAft>
                <a:spcPts val="600"/>
              </a:spcAft>
              <a:buNone/>
            </a:pPr>
            <a:r>
              <a:rPr lang="de-DE" sz="1100" b="1" dirty="0">
                <a:solidFill>
                  <a:schemeClr val="tx2"/>
                </a:solidFill>
              </a:rPr>
              <a:t>Meine Bilanz: „sehr gut“ und 100% Zufriedenheit </a:t>
            </a:r>
          </a:p>
          <a:p>
            <a:pPr marL="0" indent="0" algn="ctr">
              <a:spcBef>
                <a:spcPts val="300"/>
              </a:spcBef>
              <a:spcAft>
                <a:spcPts val="300"/>
              </a:spcAft>
              <a:buNone/>
            </a:pPr>
            <a:r>
              <a:rPr lang="de-DE" sz="1100" dirty="0"/>
              <a:t>„Frau von </a:t>
            </a:r>
            <a:r>
              <a:rPr lang="de-DE" sz="1100" dirty="0" err="1"/>
              <a:t>Mirbach</a:t>
            </a:r>
            <a:r>
              <a:rPr lang="de-DE" sz="1100" dirty="0"/>
              <a:t> gab mir ein wirklich ehrliches! Feedback und entwickelte mit mir sofort gut umsetzbare Optimierungsideen. Meine Auftrittskompetenz wurde enorm gesteigert“ </a:t>
            </a:r>
          </a:p>
          <a:p>
            <a:pPr marL="0" indent="0" algn="ctr">
              <a:spcBef>
                <a:spcPts val="300"/>
              </a:spcBef>
              <a:spcAft>
                <a:spcPts val="300"/>
              </a:spcAft>
              <a:buNone/>
            </a:pPr>
            <a:r>
              <a:rPr lang="de-DE" sz="1100" dirty="0"/>
              <a:t>„Bereits nach einem Seminartag konnte ich persönliche Fortschritte und Verbesserungen bei meiner Körpersprache erkennen! Danke!“</a:t>
            </a:r>
          </a:p>
        </p:txBody>
      </p:sp>
      <p:cxnSp>
        <p:nvCxnSpPr>
          <p:cNvPr id="13" name="Gerader Verbinder 12"/>
          <p:cNvCxnSpPr/>
          <p:nvPr/>
        </p:nvCxnSpPr>
        <p:spPr>
          <a:xfrm>
            <a:off x="333375" y="7748984"/>
            <a:ext cx="6191250" cy="0"/>
          </a:xfrm>
          <a:prstGeom prst="line">
            <a:avLst/>
          </a:prstGeom>
          <a:ln w="6350" cmpd="sng">
            <a:prstDash val="solid"/>
          </a:ln>
        </p:spPr>
        <p:style>
          <a:lnRef idx="2">
            <a:schemeClr val="accent1"/>
          </a:lnRef>
          <a:fillRef idx="0">
            <a:schemeClr val="accent1"/>
          </a:fillRef>
          <a:effectRef idx="1">
            <a:schemeClr val="accent1"/>
          </a:effectRef>
          <a:fontRef idx="minor">
            <a:schemeClr val="tx1"/>
          </a:fontRef>
        </p:style>
      </p:cxnSp>
      <p:cxnSp>
        <p:nvCxnSpPr>
          <p:cNvPr id="14" name="Gerader Verbinder 13"/>
          <p:cNvCxnSpPr/>
          <p:nvPr/>
        </p:nvCxnSpPr>
        <p:spPr>
          <a:xfrm>
            <a:off x="333375" y="9225276"/>
            <a:ext cx="6191250" cy="0"/>
          </a:xfrm>
          <a:prstGeom prst="line">
            <a:avLst/>
          </a:prstGeom>
          <a:ln w="6350" cmpd="sng">
            <a:prstDash val="soli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8472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3"/>
          <p:cNvSpPr>
            <a:spLocks noGrp="1"/>
          </p:cNvSpPr>
          <p:nvPr>
            <p:ph type="body" sz="quarter" idx="11"/>
          </p:nvPr>
        </p:nvSpPr>
        <p:spPr>
          <a:xfrm>
            <a:off x="384650" y="1457852"/>
            <a:ext cx="6191252" cy="7632204"/>
          </a:xfrm>
        </p:spPr>
        <p:txBody>
          <a:bodyPr/>
          <a:lstStyle/>
          <a:p>
            <a:pPr marL="0" lvl="0" indent="0">
              <a:spcBef>
                <a:spcPts val="400"/>
              </a:spcBef>
              <a:spcAft>
                <a:spcPts val="400"/>
              </a:spcAft>
              <a:buNone/>
            </a:pPr>
            <a:r>
              <a:rPr lang="de-DE" sz="1800" b="1" dirty="0">
                <a:solidFill>
                  <a:srgbClr val="B93619"/>
                </a:solidFill>
              </a:rPr>
              <a:t>Philosophie </a:t>
            </a:r>
          </a:p>
          <a:p>
            <a:pPr marL="180975" lvl="0" indent="-180975">
              <a:spcBef>
                <a:spcPts val="300"/>
              </a:spcBef>
              <a:spcAft>
                <a:spcPts val="300"/>
              </a:spcAft>
            </a:pPr>
            <a:r>
              <a:rPr lang="de-DE" sz="1100" dirty="0"/>
              <a:t>Lösungsorientierte Pragmatikerin</a:t>
            </a:r>
          </a:p>
          <a:p>
            <a:pPr marL="180975" lvl="0" indent="-180975">
              <a:spcBef>
                <a:spcPts val="300"/>
              </a:spcBef>
              <a:spcAft>
                <a:spcPts val="300"/>
              </a:spcAft>
            </a:pPr>
            <a:r>
              <a:rPr lang="de-DE" sz="1100" dirty="0"/>
              <a:t>„Können kommt von Wollen!“</a:t>
            </a:r>
          </a:p>
          <a:p>
            <a:pPr marL="180975" lvl="0" indent="-180975">
              <a:spcBef>
                <a:spcPts val="300"/>
              </a:spcBef>
              <a:spcAft>
                <a:spcPts val="300"/>
              </a:spcAft>
            </a:pPr>
            <a:r>
              <a:rPr lang="de-DE" sz="1100" dirty="0"/>
              <a:t>Systemische Grundhaltung</a:t>
            </a:r>
          </a:p>
          <a:p>
            <a:pPr marL="180975" lvl="0" indent="-180975">
              <a:spcBef>
                <a:spcPts val="300"/>
              </a:spcBef>
              <a:spcAft>
                <a:spcPts val="300"/>
              </a:spcAft>
            </a:pPr>
            <a:r>
              <a:rPr lang="de-DE" sz="1100" dirty="0"/>
              <a:t>Ressourcenorientierte Haltung</a:t>
            </a:r>
          </a:p>
          <a:p>
            <a:pPr marL="180975" lvl="0" indent="-180975">
              <a:spcBef>
                <a:spcPts val="300"/>
              </a:spcBef>
              <a:spcAft>
                <a:spcPts val="300"/>
              </a:spcAft>
            </a:pPr>
            <a:r>
              <a:rPr lang="de-DE" sz="1100" dirty="0"/>
              <a:t>Dialog auf Augenhöhe</a:t>
            </a:r>
          </a:p>
          <a:p>
            <a:pPr marL="180975" lvl="0" indent="-180975">
              <a:spcBef>
                <a:spcPts val="400"/>
              </a:spcBef>
              <a:spcAft>
                <a:spcPts val="400"/>
              </a:spcAft>
            </a:pPr>
            <a:endParaRPr lang="de-DE" sz="1050" dirty="0"/>
          </a:p>
          <a:p>
            <a:pPr marL="0" indent="0" defTabSz="914400">
              <a:spcBef>
                <a:spcPts val="400"/>
              </a:spcBef>
              <a:spcAft>
                <a:spcPts val="400"/>
              </a:spcAft>
              <a:buNone/>
            </a:pPr>
            <a:r>
              <a:rPr lang="de-DE" sz="1800" b="1" dirty="0">
                <a:solidFill>
                  <a:srgbClr val="B93619"/>
                </a:solidFill>
              </a:rPr>
              <a:t>Methoden</a:t>
            </a:r>
          </a:p>
          <a:p>
            <a:pPr marL="180975" indent="-180975" defTabSz="914400">
              <a:spcBef>
                <a:spcPts val="300"/>
              </a:spcBef>
              <a:spcAft>
                <a:spcPts val="300"/>
              </a:spcAft>
            </a:pPr>
            <a:r>
              <a:rPr lang="de-DE" sz="1100" dirty="0"/>
              <a:t>Konstruktive Konfrontation auf Augenhöhe</a:t>
            </a:r>
          </a:p>
          <a:p>
            <a:pPr marL="180975" indent="-180975" defTabSz="914400">
              <a:spcBef>
                <a:spcPts val="300"/>
              </a:spcBef>
              <a:spcAft>
                <a:spcPts val="300"/>
              </a:spcAft>
            </a:pPr>
            <a:r>
              <a:rPr lang="de-DE" sz="1100" dirty="0"/>
              <a:t>Anschauliche Case Studies aus dem Alltag</a:t>
            </a:r>
          </a:p>
          <a:p>
            <a:pPr marL="180975" indent="-180975" defTabSz="914400">
              <a:spcBef>
                <a:spcPts val="300"/>
              </a:spcBef>
              <a:spcAft>
                <a:spcPts val="300"/>
              </a:spcAft>
            </a:pPr>
            <a:r>
              <a:rPr lang="de-DE" sz="1100" dirty="0"/>
              <a:t>Bewährte Elemente aus dem Schauspiel</a:t>
            </a:r>
          </a:p>
          <a:p>
            <a:pPr marL="180975" indent="-180975" defTabSz="914400">
              <a:spcBef>
                <a:spcPts val="300"/>
              </a:spcBef>
              <a:spcAft>
                <a:spcPts val="300"/>
              </a:spcAft>
            </a:pPr>
            <a:r>
              <a:rPr lang="de-DE" sz="1100" dirty="0"/>
              <a:t>Individuelle Toolbox </a:t>
            </a:r>
          </a:p>
          <a:p>
            <a:pPr marL="180975" indent="-180975" defTabSz="914400">
              <a:spcBef>
                <a:spcPts val="400"/>
              </a:spcBef>
              <a:spcAft>
                <a:spcPts val="400"/>
              </a:spcAft>
            </a:pPr>
            <a:endParaRPr lang="de-DE" sz="1050" dirty="0"/>
          </a:p>
          <a:p>
            <a:pPr marL="0" indent="0">
              <a:spcBef>
                <a:spcPts val="400"/>
              </a:spcBef>
              <a:spcAft>
                <a:spcPts val="400"/>
              </a:spcAft>
              <a:buNone/>
            </a:pPr>
            <a:r>
              <a:rPr lang="de-DE" sz="1800" b="1" dirty="0">
                <a:solidFill>
                  <a:srgbClr val="B93619"/>
                </a:solidFill>
              </a:rPr>
              <a:t>Qualifikation</a:t>
            </a:r>
          </a:p>
          <a:p>
            <a:pPr marL="180975" indent="-180975">
              <a:spcBef>
                <a:spcPts val="300"/>
              </a:spcBef>
              <a:spcAft>
                <a:spcPts val="300"/>
              </a:spcAft>
            </a:pPr>
            <a:r>
              <a:rPr lang="de-DE" sz="1100" dirty="0"/>
              <a:t>Studium der Kommunikationswissenschaften an der Ludwig Maximilians Universität München</a:t>
            </a:r>
          </a:p>
          <a:p>
            <a:pPr marL="180975" indent="-180975">
              <a:spcBef>
                <a:spcPts val="300"/>
              </a:spcBef>
              <a:spcAft>
                <a:spcPts val="300"/>
              </a:spcAft>
            </a:pPr>
            <a:r>
              <a:rPr lang="de-DE" sz="1100" dirty="0"/>
              <a:t>Schauspielstudium am Bühnenstudio der darstellenden Künste, Hamburg</a:t>
            </a:r>
          </a:p>
          <a:p>
            <a:pPr marL="180975" indent="-180975">
              <a:spcBef>
                <a:spcPts val="300"/>
              </a:spcBef>
              <a:spcAft>
                <a:spcPts val="300"/>
              </a:spcAft>
            </a:pPr>
            <a:r>
              <a:rPr lang="de-DE" sz="1100" dirty="0"/>
              <a:t>10.000 Stunden Bühnenerfahrung auf der Bühne und in Fernsehproduktionen </a:t>
            </a:r>
          </a:p>
          <a:p>
            <a:pPr marL="180975" indent="-180975">
              <a:spcBef>
                <a:spcPts val="300"/>
              </a:spcBef>
              <a:spcAft>
                <a:spcPts val="300"/>
              </a:spcAft>
            </a:pPr>
            <a:r>
              <a:rPr lang="de-DE" sz="1100" dirty="0"/>
              <a:t>Lösungsfokussierte Ausbildung zum Business-Coach bei </a:t>
            </a:r>
            <a:r>
              <a:rPr lang="de-DE" sz="1100" dirty="0" err="1"/>
              <a:t>ReischReisch</a:t>
            </a:r>
            <a:r>
              <a:rPr lang="de-DE" sz="1100" dirty="0"/>
              <a:t> Solution Focus GmbH, Solutions Academy, Frankfurt am Main</a:t>
            </a:r>
          </a:p>
          <a:p>
            <a:pPr marL="180975" indent="-180975">
              <a:spcBef>
                <a:spcPts val="300"/>
              </a:spcBef>
              <a:spcAft>
                <a:spcPts val="300"/>
              </a:spcAft>
            </a:pPr>
            <a:r>
              <a:rPr lang="de-DE" sz="1100" dirty="0"/>
              <a:t>Mitglied der German Speakers Association </a:t>
            </a:r>
          </a:p>
          <a:p>
            <a:pPr marL="180975" indent="-180975">
              <a:spcBef>
                <a:spcPts val="300"/>
              </a:spcBef>
              <a:spcAft>
                <a:spcPts val="300"/>
              </a:spcAft>
            </a:pPr>
            <a:r>
              <a:rPr lang="de-DE" sz="1100" dirty="0"/>
              <a:t>Gastdozentin an der FH Augsburg </a:t>
            </a:r>
          </a:p>
          <a:p>
            <a:pPr marL="180975" indent="-180975">
              <a:spcBef>
                <a:spcPts val="300"/>
              </a:spcBef>
              <a:spcAft>
                <a:spcPts val="300"/>
              </a:spcAft>
            </a:pPr>
            <a:r>
              <a:rPr lang="de-DE" sz="1100" dirty="0"/>
              <a:t>Dozentin an der IHK Führungsakademie</a:t>
            </a:r>
          </a:p>
          <a:p>
            <a:pPr marL="180975" indent="-180975">
              <a:spcBef>
                <a:spcPts val="300"/>
              </a:spcBef>
              <a:spcAft>
                <a:spcPts val="300"/>
              </a:spcAft>
            </a:pPr>
            <a:r>
              <a:rPr lang="de-DE" sz="1100" dirty="0"/>
              <a:t>Management-Coach und Trainer seit über 15 Jahren erfolgreich am Markt im Bereich Kommunikation mit Wirkung</a:t>
            </a:r>
          </a:p>
          <a:p>
            <a:pPr marL="180975" indent="-180975">
              <a:spcBef>
                <a:spcPts val="400"/>
              </a:spcBef>
              <a:spcAft>
                <a:spcPts val="400"/>
              </a:spcAft>
            </a:pPr>
            <a:endParaRPr lang="de-DE" sz="1050" b="1" dirty="0">
              <a:solidFill>
                <a:srgbClr val="C00000"/>
              </a:solidFill>
            </a:endParaRPr>
          </a:p>
          <a:p>
            <a:pPr marL="180975" indent="-180975" defTabSz="914400">
              <a:spcBef>
                <a:spcPts val="400"/>
              </a:spcBef>
              <a:spcAft>
                <a:spcPts val="400"/>
              </a:spcAft>
            </a:pPr>
            <a:endParaRPr lang="de-DE" sz="1100" dirty="0"/>
          </a:p>
          <a:p>
            <a:pPr marL="180975" indent="-180975">
              <a:spcBef>
                <a:spcPts val="400"/>
              </a:spcBef>
              <a:spcAft>
                <a:spcPts val="400"/>
              </a:spcAft>
            </a:pPr>
            <a:endParaRPr lang="de-DE" sz="1100" dirty="0"/>
          </a:p>
        </p:txBody>
      </p:sp>
      <p:sp>
        <p:nvSpPr>
          <p:cNvPr id="18" name="Textplatzhalter 3"/>
          <p:cNvSpPr txBox="1">
            <a:spLocks/>
          </p:cNvSpPr>
          <p:nvPr/>
        </p:nvSpPr>
        <p:spPr>
          <a:xfrm>
            <a:off x="280988" y="7570042"/>
            <a:ext cx="5364163" cy="1520014"/>
          </a:xfrm>
          <a:prstGeom prst="rect">
            <a:avLst/>
          </a:prstGeom>
        </p:spPr>
        <p:txBody>
          <a:bodyPr vert="horz" lIns="0" tIns="45718" rIns="91430" bIns="45718"/>
          <a:lstStyle>
            <a:lvl1pPr marL="378285" indent="-378285" algn="l" rtl="0" eaLnBrk="0" fontAlgn="base" hangingPunct="0">
              <a:spcBef>
                <a:spcPts val="2167"/>
              </a:spcBef>
              <a:spcAft>
                <a:spcPct val="0"/>
              </a:spcAft>
              <a:buClr>
                <a:srgbClr val="45617A"/>
              </a:buClr>
              <a:buSzPct val="110000"/>
              <a:buFont typeface="Wingdings" panose="05000000000000000000" pitchFamily="2" charset="2"/>
              <a:buChar char="§"/>
              <a:defRPr sz="2311" kern="1200">
                <a:solidFill>
                  <a:srgbClr val="254061"/>
                </a:solidFill>
                <a:latin typeface="Calibri" panose="020F0502020204030204" pitchFamily="34" charset="0"/>
                <a:ea typeface="MS PGothic" pitchFamily="34" charset="-128"/>
                <a:cs typeface="ＭＳ Ｐゴシック" pitchFamily="-110" charset="-128"/>
              </a:defRPr>
            </a:lvl1pPr>
            <a:lvl2pPr marL="742817" indent="-364530" algn="l" rtl="0" eaLnBrk="0" fontAlgn="base" hangingPunct="0">
              <a:spcBef>
                <a:spcPts val="653"/>
              </a:spcBef>
              <a:spcAft>
                <a:spcPct val="0"/>
              </a:spcAft>
              <a:buClr>
                <a:srgbClr val="215D77"/>
              </a:buClr>
              <a:buSzPct val="110000"/>
              <a:buFont typeface="Symbol" panose="05050102010706020507" pitchFamily="18" charset="2"/>
              <a:buChar char="-"/>
              <a:defRPr sz="2311" kern="1200">
                <a:solidFill>
                  <a:srgbClr val="254061"/>
                </a:solidFill>
                <a:latin typeface="Calibri" panose="020F0502020204030204" pitchFamily="34" charset="0"/>
                <a:ea typeface="MS PGothic" pitchFamily="34" charset="-128"/>
                <a:cs typeface="+mn-cs"/>
              </a:defRPr>
            </a:lvl2pPr>
            <a:lvl3pPr marL="1048879" indent="-306065" algn="l" rtl="0" eaLnBrk="0" fontAlgn="base" hangingPunct="0">
              <a:spcBef>
                <a:spcPts val="653"/>
              </a:spcBef>
              <a:spcAft>
                <a:spcPct val="0"/>
              </a:spcAft>
              <a:buClr>
                <a:schemeClr val="accent1"/>
              </a:buClr>
              <a:buSzPct val="110000"/>
              <a:buFont typeface="Arial" panose="020B0604020202020204" pitchFamily="34" charset="0"/>
              <a:buChar char="•"/>
              <a:defRPr sz="2311" kern="1200">
                <a:solidFill>
                  <a:srgbClr val="254061"/>
                </a:solidFill>
                <a:latin typeface="Calibri" panose="020F0502020204030204" pitchFamily="34" charset="0"/>
                <a:ea typeface="MS PGothic" pitchFamily="34" charset="-128"/>
                <a:cs typeface="+mn-cs"/>
              </a:defRPr>
            </a:lvl3pPr>
            <a:lvl4pPr marL="1368700" indent="-319822" algn="l" rtl="0" eaLnBrk="0" fontAlgn="base" hangingPunct="0">
              <a:spcBef>
                <a:spcPts val="653"/>
              </a:spcBef>
              <a:spcAft>
                <a:spcPct val="0"/>
              </a:spcAft>
              <a:buClr>
                <a:srgbClr val="215D77"/>
              </a:buClr>
              <a:buSzPct val="110000"/>
              <a:buFont typeface="Symbol" panose="05050102010706020507" pitchFamily="18" charset="2"/>
              <a:buChar char="-"/>
              <a:defRPr sz="2311" kern="1200">
                <a:solidFill>
                  <a:srgbClr val="254061"/>
                </a:solidFill>
                <a:latin typeface="Calibri" panose="020F0502020204030204" pitchFamily="34" charset="0"/>
                <a:ea typeface="MS PGothic" pitchFamily="34" charset="-128"/>
                <a:cs typeface="+mn-cs"/>
              </a:defRPr>
            </a:lvl4pPr>
            <a:lvl5pPr marL="1674770" indent="-306065" algn="l" rtl="0" eaLnBrk="0" fontAlgn="base" hangingPunct="0">
              <a:spcBef>
                <a:spcPts val="653"/>
              </a:spcBef>
              <a:spcAft>
                <a:spcPct val="0"/>
              </a:spcAft>
              <a:buClr>
                <a:srgbClr val="6FB7D7"/>
              </a:buClr>
              <a:buSzPct val="110000"/>
              <a:buFont typeface="Symbol" panose="05050102010706020507" pitchFamily="18" charset="2"/>
              <a:buChar char="-"/>
              <a:defRPr sz="2311" kern="1200">
                <a:solidFill>
                  <a:srgbClr val="254061"/>
                </a:solidFill>
                <a:latin typeface="Calibri" panose="020F0502020204030204" pitchFamily="34" charset="0"/>
                <a:ea typeface="MS PGothic" pitchFamily="34" charset="-128"/>
                <a:cs typeface="+mn-cs"/>
              </a:defRPr>
            </a:lvl5pPr>
            <a:lvl6pPr marL="2723650" indent="-247605" algn="l" defTabSz="990422" rtl="0" eaLnBrk="1" latinLnBrk="0" hangingPunct="1">
              <a:spcBef>
                <a:spcPct val="20000"/>
              </a:spcBef>
              <a:buFont typeface="Arial" pitchFamily="34" charset="0"/>
              <a:buChar char="•"/>
              <a:defRPr sz="2167" kern="1200">
                <a:solidFill>
                  <a:schemeClr val="tx1"/>
                </a:solidFill>
                <a:latin typeface="+mn-lt"/>
                <a:ea typeface="+mn-ea"/>
                <a:cs typeface="+mn-cs"/>
              </a:defRPr>
            </a:lvl6pPr>
            <a:lvl7pPr marL="3218853" indent="-247605" algn="l" defTabSz="990422" rtl="0" eaLnBrk="1" latinLnBrk="0" hangingPunct="1">
              <a:spcBef>
                <a:spcPct val="20000"/>
              </a:spcBef>
              <a:buFont typeface="Arial" pitchFamily="34" charset="0"/>
              <a:buChar char="•"/>
              <a:defRPr sz="2167" kern="1200">
                <a:solidFill>
                  <a:schemeClr val="tx1"/>
                </a:solidFill>
                <a:latin typeface="+mn-lt"/>
                <a:ea typeface="+mn-ea"/>
                <a:cs typeface="+mn-cs"/>
              </a:defRPr>
            </a:lvl7pPr>
            <a:lvl8pPr marL="3714062" indent="-247605" algn="l" defTabSz="990422" rtl="0" eaLnBrk="1" latinLnBrk="0" hangingPunct="1">
              <a:spcBef>
                <a:spcPct val="20000"/>
              </a:spcBef>
              <a:buFont typeface="Arial" pitchFamily="34" charset="0"/>
              <a:buChar char="•"/>
              <a:defRPr sz="2167" kern="1200">
                <a:solidFill>
                  <a:schemeClr val="tx1"/>
                </a:solidFill>
                <a:latin typeface="+mn-lt"/>
                <a:ea typeface="+mn-ea"/>
                <a:cs typeface="+mn-cs"/>
              </a:defRPr>
            </a:lvl8pPr>
            <a:lvl9pPr marL="4209276" indent="-247605" algn="l" defTabSz="990422" rtl="0" eaLnBrk="1" latinLnBrk="0" hangingPunct="1">
              <a:spcBef>
                <a:spcPct val="20000"/>
              </a:spcBef>
              <a:buFont typeface="Arial" pitchFamily="34" charset="0"/>
              <a:buChar char="•"/>
              <a:defRPr sz="2167" kern="1200">
                <a:solidFill>
                  <a:schemeClr val="tx1"/>
                </a:solidFill>
                <a:latin typeface="+mn-lt"/>
                <a:ea typeface="+mn-ea"/>
                <a:cs typeface="+mn-cs"/>
              </a:defRPr>
            </a:lvl9pPr>
          </a:lstStyle>
          <a:p>
            <a:pPr marL="180975" indent="-180975" defTabSz="914400">
              <a:spcBef>
                <a:spcPts val="200"/>
              </a:spcBef>
              <a:spcAft>
                <a:spcPts val="200"/>
              </a:spcAft>
            </a:pPr>
            <a:endParaRPr lang="de-DE" sz="1050" dirty="0"/>
          </a:p>
        </p:txBody>
      </p:sp>
    </p:spTree>
    <p:extLst>
      <p:ext uri="{BB962C8B-B14F-4D97-AF65-F5344CB8AC3E}">
        <p14:creationId xmlns:p14="http://schemas.microsoft.com/office/powerpoint/2010/main" val="2835054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3"/>
          <p:cNvSpPr>
            <a:spLocks noGrp="1"/>
          </p:cNvSpPr>
          <p:nvPr>
            <p:ph type="body" sz="quarter" idx="11"/>
          </p:nvPr>
        </p:nvSpPr>
        <p:spPr>
          <a:xfrm>
            <a:off x="363605" y="1463682"/>
            <a:ext cx="6191252" cy="354103"/>
          </a:xfrm>
        </p:spPr>
        <p:txBody>
          <a:bodyPr/>
          <a:lstStyle/>
          <a:p>
            <a:pPr marL="0" indent="0">
              <a:spcBef>
                <a:spcPts val="600"/>
              </a:spcBef>
              <a:spcAft>
                <a:spcPts val="600"/>
              </a:spcAft>
              <a:buNone/>
            </a:pPr>
            <a:r>
              <a:rPr lang="de-DE" sz="1800" b="1" dirty="0">
                <a:solidFill>
                  <a:srgbClr val="B93619"/>
                </a:solidFill>
              </a:rPr>
              <a:t>Ausgewählte Referenzen </a:t>
            </a:r>
          </a:p>
        </p:txBody>
      </p:sp>
      <p:sp>
        <p:nvSpPr>
          <p:cNvPr id="24" name="Textplatzhalter 3"/>
          <p:cNvSpPr txBox="1">
            <a:spLocks/>
          </p:cNvSpPr>
          <p:nvPr/>
        </p:nvSpPr>
        <p:spPr>
          <a:xfrm>
            <a:off x="333375" y="6529457"/>
            <a:ext cx="1853971" cy="1481122"/>
          </a:xfrm>
          <a:prstGeom prst="rect">
            <a:avLst/>
          </a:prstGeom>
        </p:spPr>
        <p:txBody>
          <a:bodyPr vert="horz" lIns="0" tIns="45718" rIns="91430" bIns="45718" anchor="t"/>
          <a:lstStyle>
            <a:lvl1pPr marL="378285" indent="-378285" algn="l" rtl="0" eaLnBrk="0" fontAlgn="base" hangingPunct="0">
              <a:spcBef>
                <a:spcPts val="2167"/>
              </a:spcBef>
              <a:spcAft>
                <a:spcPct val="0"/>
              </a:spcAft>
              <a:buClr>
                <a:srgbClr val="45617A"/>
              </a:buClr>
              <a:buSzPct val="110000"/>
              <a:buFont typeface="Wingdings" panose="05000000000000000000" pitchFamily="2" charset="2"/>
              <a:buChar char="§"/>
              <a:defRPr sz="2311" kern="1200">
                <a:solidFill>
                  <a:srgbClr val="254061"/>
                </a:solidFill>
                <a:latin typeface="Calibri" panose="020F0502020204030204" pitchFamily="34" charset="0"/>
                <a:ea typeface="MS PGothic" pitchFamily="34" charset="-128"/>
                <a:cs typeface="ＭＳ Ｐゴシック" pitchFamily="-110" charset="-128"/>
              </a:defRPr>
            </a:lvl1pPr>
            <a:lvl2pPr marL="742817" indent="-364530" algn="l" rtl="0" eaLnBrk="0" fontAlgn="base" hangingPunct="0">
              <a:spcBef>
                <a:spcPts val="653"/>
              </a:spcBef>
              <a:spcAft>
                <a:spcPct val="0"/>
              </a:spcAft>
              <a:buClr>
                <a:srgbClr val="215D77"/>
              </a:buClr>
              <a:buSzPct val="110000"/>
              <a:buFont typeface="Symbol" panose="05050102010706020507" pitchFamily="18" charset="2"/>
              <a:buChar char="-"/>
              <a:defRPr sz="2311" kern="1200">
                <a:solidFill>
                  <a:srgbClr val="254061"/>
                </a:solidFill>
                <a:latin typeface="Calibri" panose="020F0502020204030204" pitchFamily="34" charset="0"/>
                <a:ea typeface="MS PGothic" pitchFamily="34" charset="-128"/>
                <a:cs typeface="+mn-cs"/>
              </a:defRPr>
            </a:lvl2pPr>
            <a:lvl3pPr marL="1048879" indent="-306065" algn="l" rtl="0" eaLnBrk="0" fontAlgn="base" hangingPunct="0">
              <a:spcBef>
                <a:spcPts val="653"/>
              </a:spcBef>
              <a:spcAft>
                <a:spcPct val="0"/>
              </a:spcAft>
              <a:buClr>
                <a:schemeClr val="accent1"/>
              </a:buClr>
              <a:buSzPct val="110000"/>
              <a:buFont typeface="Arial" panose="020B0604020202020204" pitchFamily="34" charset="0"/>
              <a:buChar char="•"/>
              <a:defRPr sz="2311" kern="1200">
                <a:solidFill>
                  <a:srgbClr val="254061"/>
                </a:solidFill>
                <a:latin typeface="Calibri" panose="020F0502020204030204" pitchFamily="34" charset="0"/>
                <a:ea typeface="MS PGothic" pitchFamily="34" charset="-128"/>
                <a:cs typeface="+mn-cs"/>
              </a:defRPr>
            </a:lvl3pPr>
            <a:lvl4pPr marL="1368700" indent="-319822" algn="l" rtl="0" eaLnBrk="0" fontAlgn="base" hangingPunct="0">
              <a:spcBef>
                <a:spcPts val="653"/>
              </a:spcBef>
              <a:spcAft>
                <a:spcPct val="0"/>
              </a:spcAft>
              <a:buClr>
                <a:srgbClr val="215D77"/>
              </a:buClr>
              <a:buSzPct val="110000"/>
              <a:buFont typeface="Symbol" panose="05050102010706020507" pitchFamily="18" charset="2"/>
              <a:buChar char="-"/>
              <a:defRPr sz="2311" kern="1200">
                <a:solidFill>
                  <a:srgbClr val="254061"/>
                </a:solidFill>
                <a:latin typeface="Calibri" panose="020F0502020204030204" pitchFamily="34" charset="0"/>
                <a:ea typeface="MS PGothic" pitchFamily="34" charset="-128"/>
                <a:cs typeface="+mn-cs"/>
              </a:defRPr>
            </a:lvl4pPr>
            <a:lvl5pPr marL="1674770" indent="-306065" algn="l" rtl="0" eaLnBrk="0" fontAlgn="base" hangingPunct="0">
              <a:spcBef>
                <a:spcPts val="653"/>
              </a:spcBef>
              <a:spcAft>
                <a:spcPct val="0"/>
              </a:spcAft>
              <a:buClr>
                <a:srgbClr val="6FB7D7"/>
              </a:buClr>
              <a:buSzPct val="110000"/>
              <a:buFont typeface="Symbol" panose="05050102010706020507" pitchFamily="18" charset="2"/>
              <a:buChar char="-"/>
              <a:defRPr sz="2311" kern="1200">
                <a:solidFill>
                  <a:srgbClr val="254061"/>
                </a:solidFill>
                <a:latin typeface="Calibri" panose="020F0502020204030204" pitchFamily="34" charset="0"/>
                <a:ea typeface="MS PGothic" pitchFamily="34" charset="-128"/>
                <a:cs typeface="+mn-cs"/>
              </a:defRPr>
            </a:lvl5pPr>
            <a:lvl6pPr marL="2723650" indent="-247605" algn="l" defTabSz="990422" rtl="0" eaLnBrk="1" latinLnBrk="0" hangingPunct="1">
              <a:spcBef>
                <a:spcPct val="20000"/>
              </a:spcBef>
              <a:buFont typeface="Arial" pitchFamily="34" charset="0"/>
              <a:buChar char="•"/>
              <a:defRPr sz="2167" kern="1200">
                <a:solidFill>
                  <a:schemeClr val="tx1"/>
                </a:solidFill>
                <a:latin typeface="+mn-lt"/>
                <a:ea typeface="+mn-ea"/>
                <a:cs typeface="+mn-cs"/>
              </a:defRPr>
            </a:lvl6pPr>
            <a:lvl7pPr marL="3218853" indent="-247605" algn="l" defTabSz="990422" rtl="0" eaLnBrk="1" latinLnBrk="0" hangingPunct="1">
              <a:spcBef>
                <a:spcPct val="20000"/>
              </a:spcBef>
              <a:buFont typeface="Arial" pitchFamily="34" charset="0"/>
              <a:buChar char="•"/>
              <a:defRPr sz="2167" kern="1200">
                <a:solidFill>
                  <a:schemeClr val="tx1"/>
                </a:solidFill>
                <a:latin typeface="+mn-lt"/>
                <a:ea typeface="+mn-ea"/>
                <a:cs typeface="+mn-cs"/>
              </a:defRPr>
            </a:lvl7pPr>
            <a:lvl8pPr marL="3714062" indent="-247605" algn="l" defTabSz="990422" rtl="0" eaLnBrk="1" latinLnBrk="0" hangingPunct="1">
              <a:spcBef>
                <a:spcPct val="20000"/>
              </a:spcBef>
              <a:buFont typeface="Arial" pitchFamily="34" charset="0"/>
              <a:buChar char="•"/>
              <a:defRPr sz="2167" kern="1200">
                <a:solidFill>
                  <a:schemeClr val="tx1"/>
                </a:solidFill>
                <a:latin typeface="+mn-lt"/>
                <a:ea typeface="+mn-ea"/>
                <a:cs typeface="+mn-cs"/>
              </a:defRPr>
            </a:lvl8pPr>
            <a:lvl9pPr marL="4209276" indent="-247605" algn="l" defTabSz="990422" rtl="0" eaLnBrk="1" latinLnBrk="0" hangingPunct="1">
              <a:spcBef>
                <a:spcPct val="20000"/>
              </a:spcBef>
              <a:buFont typeface="Arial" pitchFamily="34" charset="0"/>
              <a:buChar char="•"/>
              <a:defRPr sz="2167" kern="1200">
                <a:solidFill>
                  <a:schemeClr val="tx1"/>
                </a:solidFill>
                <a:latin typeface="+mn-lt"/>
                <a:ea typeface="+mn-ea"/>
                <a:cs typeface="+mn-cs"/>
              </a:defRPr>
            </a:lvl9pPr>
          </a:lstStyle>
          <a:p>
            <a:pPr marL="0" indent="0">
              <a:spcBef>
                <a:spcPts val="600"/>
              </a:spcBef>
              <a:spcAft>
                <a:spcPts val="600"/>
              </a:spcAft>
              <a:buNone/>
            </a:pPr>
            <a:endParaRPr lang="de-DE" sz="1100" b="1" dirty="0">
              <a:solidFill>
                <a:schemeClr val="tx2"/>
              </a:solidFill>
            </a:endParaRPr>
          </a:p>
        </p:txBody>
      </p:sp>
      <p:sp>
        <p:nvSpPr>
          <p:cNvPr id="19" name="Textplatzhalter 3"/>
          <p:cNvSpPr txBox="1">
            <a:spLocks/>
          </p:cNvSpPr>
          <p:nvPr/>
        </p:nvSpPr>
        <p:spPr>
          <a:xfrm>
            <a:off x="5068881" y="6644347"/>
            <a:ext cx="1773523" cy="1481122"/>
          </a:xfrm>
          <a:prstGeom prst="rect">
            <a:avLst/>
          </a:prstGeom>
        </p:spPr>
        <p:txBody>
          <a:bodyPr vert="horz" lIns="0" tIns="45718" rIns="91430" bIns="45718" anchor="ctr"/>
          <a:lstStyle>
            <a:lvl1pPr marL="378285" indent="-378285" algn="l" rtl="0" eaLnBrk="0" fontAlgn="base" hangingPunct="0">
              <a:spcBef>
                <a:spcPts val="2167"/>
              </a:spcBef>
              <a:spcAft>
                <a:spcPct val="0"/>
              </a:spcAft>
              <a:buClr>
                <a:srgbClr val="45617A"/>
              </a:buClr>
              <a:buSzPct val="110000"/>
              <a:buFont typeface="Wingdings" panose="05000000000000000000" pitchFamily="2" charset="2"/>
              <a:buChar char="§"/>
              <a:defRPr sz="2311" kern="1200">
                <a:solidFill>
                  <a:srgbClr val="254061"/>
                </a:solidFill>
                <a:latin typeface="Calibri" panose="020F0502020204030204" pitchFamily="34" charset="0"/>
                <a:ea typeface="MS PGothic" pitchFamily="34" charset="-128"/>
                <a:cs typeface="ＭＳ Ｐゴシック" pitchFamily="-110" charset="-128"/>
              </a:defRPr>
            </a:lvl1pPr>
            <a:lvl2pPr marL="742817" indent="-364530" algn="l" rtl="0" eaLnBrk="0" fontAlgn="base" hangingPunct="0">
              <a:spcBef>
                <a:spcPts val="653"/>
              </a:spcBef>
              <a:spcAft>
                <a:spcPct val="0"/>
              </a:spcAft>
              <a:buClr>
                <a:srgbClr val="215D77"/>
              </a:buClr>
              <a:buSzPct val="110000"/>
              <a:buFont typeface="Symbol" panose="05050102010706020507" pitchFamily="18" charset="2"/>
              <a:buChar char="-"/>
              <a:defRPr sz="2311" kern="1200">
                <a:solidFill>
                  <a:srgbClr val="254061"/>
                </a:solidFill>
                <a:latin typeface="Calibri" panose="020F0502020204030204" pitchFamily="34" charset="0"/>
                <a:ea typeface="MS PGothic" pitchFamily="34" charset="-128"/>
                <a:cs typeface="+mn-cs"/>
              </a:defRPr>
            </a:lvl2pPr>
            <a:lvl3pPr marL="1048879" indent="-306065" algn="l" rtl="0" eaLnBrk="0" fontAlgn="base" hangingPunct="0">
              <a:spcBef>
                <a:spcPts val="653"/>
              </a:spcBef>
              <a:spcAft>
                <a:spcPct val="0"/>
              </a:spcAft>
              <a:buClr>
                <a:schemeClr val="accent1"/>
              </a:buClr>
              <a:buSzPct val="110000"/>
              <a:buFont typeface="Arial" panose="020B0604020202020204" pitchFamily="34" charset="0"/>
              <a:buChar char="•"/>
              <a:defRPr sz="2311" kern="1200">
                <a:solidFill>
                  <a:srgbClr val="254061"/>
                </a:solidFill>
                <a:latin typeface="Calibri" panose="020F0502020204030204" pitchFamily="34" charset="0"/>
                <a:ea typeface="MS PGothic" pitchFamily="34" charset="-128"/>
                <a:cs typeface="+mn-cs"/>
              </a:defRPr>
            </a:lvl3pPr>
            <a:lvl4pPr marL="1368700" indent="-319822" algn="l" rtl="0" eaLnBrk="0" fontAlgn="base" hangingPunct="0">
              <a:spcBef>
                <a:spcPts val="653"/>
              </a:spcBef>
              <a:spcAft>
                <a:spcPct val="0"/>
              </a:spcAft>
              <a:buClr>
                <a:srgbClr val="215D77"/>
              </a:buClr>
              <a:buSzPct val="110000"/>
              <a:buFont typeface="Symbol" panose="05050102010706020507" pitchFamily="18" charset="2"/>
              <a:buChar char="-"/>
              <a:defRPr sz="2311" kern="1200">
                <a:solidFill>
                  <a:srgbClr val="254061"/>
                </a:solidFill>
                <a:latin typeface="Calibri" panose="020F0502020204030204" pitchFamily="34" charset="0"/>
                <a:ea typeface="MS PGothic" pitchFamily="34" charset="-128"/>
                <a:cs typeface="+mn-cs"/>
              </a:defRPr>
            </a:lvl4pPr>
            <a:lvl5pPr marL="1674770" indent="-306065" algn="l" rtl="0" eaLnBrk="0" fontAlgn="base" hangingPunct="0">
              <a:spcBef>
                <a:spcPts val="653"/>
              </a:spcBef>
              <a:spcAft>
                <a:spcPct val="0"/>
              </a:spcAft>
              <a:buClr>
                <a:srgbClr val="6FB7D7"/>
              </a:buClr>
              <a:buSzPct val="110000"/>
              <a:buFont typeface="Symbol" panose="05050102010706020507" pitchFamily="18" charset="2"/>
              <a:buChar char="-"/>
              <a:defRPr sz="2311" kern="1200">
                <a:solidFill>
                  <a:srgbClr val="254061"/>
                </a:solidFill>
                <a:latin typeface="Calibri" panose="020F0502020204030204" pitchFamily="34" charset="0"/>
                <a:ea typeface="MS PGothic" pitchFamily="34" charset="-128"/>
                <a:cs typeface="+mn-cs"/>
              </a:defRPr>
            </a:lvl5pPr>
            <a:lvl6pPr marL="2723650" indent="-247605" algn="l" defTabSz="990422" rtl="0" eaLnBrk="1" latinLnBrk="0" hangingPunct="1">
              <a:spcBef>
                <a:spcPct val="20000"/>
              </a:spcBef>
              <a:buFont typeface="Arial" pitchFamily="34" charset="0"/>
              <a:buChar char="•"/>
              <a:defRPr sz="2167" kern="1200">
                <a:solidFill>
                  <a:schemeClr val="tx1"/>
                </a:solidFill>
                <a:latin typeface="+mn-lt"/>
                <a:ea typeface="+mn-ea"/>
                <a:cs typeface="+mn-cs"/>
              </a:defRPr>
            </a:lvl6pPr>
            <a:lvl7pPr marL="3218853" indent="-247605" algn="l" defTabSz="990422" rtl="0" eaLnBrk="1" latinLnBrk="0" hangingPunct="1">
              <a:spcBef>
                <a:spcPct val="20000"/>
              </a:spcBef>
              <a:buFont typeface="Arial" pitchFamily="34" charset="0"/>
              <a:buChar char="•"/>
              <a:defRPr sz="2167" kern="1200">
                <a:solidFill>
                  <a:schemeClr val="tx1"/>
                </a:solidFill>
                <a:latin typeface="+mn-lt"/>
                <a:ea typeface="+mn-ea"/>
                <a:cs typeface="+mn-cs"/>
              </a:defRPr>
            </a:lvl7pPr>
            <a:lvl8pPr marL="3714062" indent="-247605" algn="l" defTabSz="990422" rtl="0" eaLnBrk="1" latinLnBrk="0" hangingPunct="1">
              <a:spcBef>
                <a:spcPct val="20000"/>
              </a:spcBef>
              <a:buFont typeface="Arial" pitchFamily="34" charset="0"/>
              <a:buChar char="•"/>
              <a:defRPr sz="2167" kern="1200">
                <a:solidFill>
                  <a:schemeClr val="tx1"/>
                </a:solidFill>
                <a:latin typeface="+mn-lt"/>
                <a:ea typeface="+mn-ea"/>
                <a:cs typeface="+mn-cs"/>
              </a:defRPr>
            </a:lvl8pPr>
            <a:lvl9pPr marL="4209276" indent="-247605" algn="l" defTabSz="990422" rtl="0" eaLnBrk="1" latinLnBrk="0" hangingPunct="1">
              <a:spcBef>
                <a:spcPct val="20000"/>
              </a:spcBef>
              <a:buFont typeface="Arial" pitchFamily="34" charset="0"/>
              <a:buChar char="•"/>
              <a:defRPr sz="2167" kern="1200">
                <a:solidFill>
                  <a:schemeClr val="tx1"/>
                </a:solidFill>
                <a:latin typeface="+mn-lt"/>
                <a:ea typeface="+mn-ea"/>
                <a:cs typeface="+mn-cs"/>
              </a:defRPr>
            </a:lvl9pPr>
          </a:lstStyle>
          <a:p>
            <a:pPr marL="0" indent="0">
              <a:spcBef>
                <a:spcPts val="200"/>
              </a:spcBef>
              <a:spcAft>
                <a:spcPts val="200"/>
              </a:spcAft>
              <a:buNone/>
            </a:pPr>
            <a:endParaRPr lang="de-DE" sz="1050" dirty="0"/>
          </a:p>
        </p:txBody>
      </p:sp>
      <p:sp>
        <p:nvSpPr>
          <p:cNvPr id="28" name="Textplatzhalter 3"/>
          <p:cNvSpPr txBox="1">
            <a:spLocks/>
          </p:cNvSpPr>
          <p:nvPr/>
        </p:nvSpPr>
        <p:spPr>
          <a:xfrm>
            <a:off x="380697" y="2020810"/>
            <a:ext cx="6117033" cy="7612140"/>
          </a:xfrm>
          <a:prstGeom prst="rect">
            <a:avLst/>
          </a:prstGeom>
        </p:spPr>
        <p:txBody>
          <a:bodyPr vert="horz" lIns="0" tIns="45718" rIns="91430" bIns="45718" anchor="t"/>
          <a:lstStyle>
            <a:lvl1pPr marL="378285" indent="-378285" algn="l" rtl="0" eaLnBrk="0" fontAlgn="base" hangingPunct="0">
              <a:spcBef>
                <a:spcPts val="2167"/>
              </a:spcBef>
              <a:spcAft>
                <a:spcPct val="0"/>
              </a:spcAft>
              <a:buClr>
                <a:srgbClr val="45617A"/>
              </a:buClr>
              <a:buSzPct val="110000"/>
              <a:buFont typeface="Wingdings" panose="05000000000000000000" pitchFamily="2" charset="2"/>
              <a:buChar char="§"/>
              <a:defRPr sz="2311" kern="1200">
                <a:solidFill>
                  <a:srgbClr val="254061"/>
                </a:solidFill>
                <a:latin typeface="Calibri" panose="020F0502020204030204" pitchFamily="34" charset="0"/>
                <a:ea typeface="MS PGothic" pitchFamily="34" charset="-128"/>
                <a:cs typeface="ＭＳ Ｐゴシック" pitchFamily="-110" charset="-128"/>
              </a:defRPr>
            </a:lvl1pPr>
            <a:lvl2pPr marL="742817" indent="-364530" algn="l" rtl="0" eaLnBrk="0" fontAlgn="base" hangingPunct="0">
              <a:spcBef>
                <a:spcPts val="653"/>
              </a:spcBef>
              <a:spcAft>
                <a:spcPct val="0"/>
              </a:spcAft>
              <a:buClr>
                <a:srgbClr val="215D77"/>
              </a:buClr>
              <a:buSzPct val="110000"/>
              <a:buFont typeface="Symbol" panose="05050102010706020507" pitchFamily="18" charset="2"/>
              <a:buChar char="-"/>
              <a:defRPr sz="2311" kern="1200">
                <a:solidFill>
                  <a:srgbClr val="254061"/>
                </a:solidFill>
                <a:latin typeface="Calibri" panose="020F0502020204030204" pitchFamily="34" charset="0"/>
                <a:ea typeface="MS PGothic" pitchFamily="34" charset="-128"/>
                <a:cs typeface="+mn-cs"/>
              </a:defRPr>
            </a:lvl2pPr>
            <a:lvl3pPr marL="1048879" indent="-306065" algn="l" rtl="0" eaLnBrk="0" fontAlgn="base" hangingPunct="0">
              <a:spcBef>
                <a:spcPts val="653"/>
              </a:spcBef>
              <a:spcAft>
                <a:spcPct val="0"/>
              </a:spcAft>
              <a:buClr>
                <a:schemeClr val="accent1"/>
              </a:buClr>
              <a:buSzPct val="110000"/>
              <a:buFont typeface="Arial" panose="020B0604020202020204" pitchFamily="34" charset="0"/>
              <a:buChar char="•"/>
              <a:defRPr sz="2311" kern="1200">
                <a:solidFill>
                  <a:srgbClr val="254061"/>
                </a:solidFill>
                <a:latin typeface="Calibri" panose="020F0502020204030204" pitchFamily="34" charset="0"/>
                <a:ea typeface="MS PGothic" pitchFamily="34" charset="-128"/>
                <a:cs typeface="+mn-cs"/>
              </a:defRPr>
            </a:lvl3pPr>
            <a:lvl4pPr marL="1368700" indent="-319822" algn="l" rtl="0" eaLnBrk="0" fontAlgn="base" hangingPunct="0">
              <a:spcBef>
                <a:spcPts val="653"/>
              </a:spcBef>
              <a:spcAft>
                <a:spcPct val="0"/>
              </a:spcAft>
              <a:buClr>
                <a:srgbClr val="215D77"/>
              </a:buClr>
              <a:buSzPct val="110000"/>
              <a:buFont typeface="Symbol" panose="05050102010706020507" pitchFamily="18" charset="2"/>
              <a:buChar char="-"/>
              <a:defRPr sz="2311" kern="1200">
                <a:solidFill>
                  <a:srgbClr val="254061"/>
                </a:solidFill>
                <a:latin typeface="Calibri" panose="020F0502020204030204" pitchFamily="34" charset="0"/>
                <a:ea typeface="MS PGothic" pitchFamily="34" charset="-128"/>
                <a:cs typeface="+mn-cs"/>
              </a:defRPr>
            </a:lvl4pPr>
            <a:lvl5pPr marL="1674770" indent="-306065" algn="l" rtl="0" eaLnBrk="0" fontAlgn="base" hangingPunct="0">
              <a:spcBef>
                <a:spcPts val="653"/>
              </a:spcBef>
              <a:spcAft>
                <a:spcPct val="0"/>
              </a:spcAft>
              <a:buClr>
                <a:srgbClr val="6FB7D7"/>
              </a:buClr>
              <a:buSzPct val="110000"/>
              <a:buFont typeface="Symbol" panose="05050102010706020507" pitchFamily="18" charset="2"/>
              <a:buChar char="-"/>
              <a:defRPr sz="2311" kern="1200">
                <a:solidFill>
                  <a:srgbClr val="254061"/>
                </a:solidFill>
                <a:latin typeface="Calibri" panose="020F0502020204030204" pitchFamily="34" charset="0"/>
                <a:ea typeface="MS PGothic" pitchFamily="34" charset="-128"/>
                <a:cs typeface="+mn-cs"/>
              </a:defRPr>
            </a:lvl5pPr>
            <a:lvl6pPr marL="2723650" indent="-247605" algn="l" defTabSz="990422" rtl="0" eaLnBrk="1" latinLnBrk="0" hangingPunct="1">
              <a:spcBef>
                <a:spcPct val="20000"/>
              </a:spcBef>
              <a:buFont typeface="Arial" pitchFamily="34" charset="0"/>
              <a:buChar char="•"/>
              <a:defRPr sz="2167" kern="1200">
                <a:solidFill>
                  <a:schemeClr val="tx1"/>
                </a:solidFill>
                <a:latin typeface="+mn-lt"/>
                <a:ea typeface="+mn-ea"/>
                <a:cs typeface="+mn-cs"/>
              </a:defRPr>
            </a:lvl6pPr>
            <a:lvl7pPr marL="3218853" indent="-247605" algn="l" defTabSz="990422" rtl="0" eaLnBrk="1" latinLnBrk="0" hangingPunct="1">
              <a:spcBef>
                <a:spcPct val="20000"/>
              </a:spcBef>
              <a:buFont typeface="Arial" pitchFamily="34" charset="0"/>
              <a:buChar char="•"/>
              <a:defRPr sz="2167" kern="1200">
                <a:solidFill>
                  <a:schemeClr val="tx1"/>
                </a:solidFill>
                <a:latin typeface="+mn-lt"/>
                <a:ea typeface="+mn-ea"/>
                <a:cs typeface="+mn-cs"/>
              </a:defRPr>
            </a:lvl7pPr>
            <a:lvl8pPr marL="3714062" indent="-247605" algn="l" defTabSz="990422" rtl="0" eaLnBrk="1" latinLnBrk="0" hangingPunct="1">
              <a:spcBef>
                <a:spcPct val="20000"/>
              </a:spcBef>
              <a:buFont typeface="Arial" pitchFamily="34" charset="0"/>
              <a:buChar char="•"/>
              <a:defRPr sz="2167" kern="1200">
                <a:solidFill>
                  <a:schemeClr val="tx1"/>
                </a:solidFill>
                <a:latin typeface="+mn-lt"/>
                <a:ea typeface="+mn-ea"/>
                <a:cs typeface="+mn-cs"/>
              </a:defRPr>
            </a:lvl8pPr>
            <a:lvl9pPr marL="4209276" indent="-247605" algn="l" defTabSz="990422" rtl="0" eaLnBrk="1" latinLnBrk="0" hangingPunct="1">
              <a:spcBef>
                <a:spcPct val="20000"/>
              </a:spcBef>
              <a:buFont typeface="Arial" pitchFamily="34" charset="0"/>
              <a:buChar char="•"/>
              <a:defRPr sz="2167" kern="1200">
                <a:solidFill>
                  <a:schemeClr val="tx1"/>
                </a:solidFill>
                <a:latin typeface="+mn-lt"/>
                <a:ea typeface="+mn-ea"/>
                <a:cs typeface="+mn-cs"/>
              </a:defRPr>
            </a:lvl9pPr>
          </a:lstStyle>
          <a:p>
            <a:pPr marL="0" indent="0">
              <a:spcBef>
                <a:spcPts val="400"/>
              </a:spcBef>
              <a:spcAft>
                <a:spcPts val="400"/>
              </a:spcAft>
              <a:buNone/>
            </a:pPr>
            <a:r>
              <a:rPr lang="de-DE" sz="1400" dirty="0"/>
              <a:t>ARNDT - Sicherheit und Service GmbH &amp; Co. KG</a:t>
            </a:r>
          </a:p>
          <a:p>
            <a:pPr marL="0" indent="0">
              <a:spcBef>
                <a:spcPts val="400"/>
              </a:spcBef>
              <a:spcAft>
                <a:spcPts val="400"/>
              </a:spcAft>
              <a:buNone/>
            </a:pPr>
            <a:r>
              <a:rPr lang="de-DE" sz="1400" dirty="0" err="1"/>
              <a:t>attempto</a:t>
            </a:r>
            <a:r>
              <a:rPr lang="de-DE" sz="1400" dirty="0"/>
              <a:t> GmbH &amp; Co. KG</a:t>
            </a:r>
          </a:p>
          <a:p>
            <a:pPr marL="0" indent="0">
              <a:spcBef>
                <a:spcPts val="400"/>
              </a:spcBef>
              <a:spcAft>
                <a:spcPts val="400"/>
              </a:spcAft>
              <a:buNone/>
            </a:pPr>
            <a:r>
              <a:rPr lang="de-DE" sz="1400" dirty="0" err="1"/>
              <a:t>BayernLB</a:t>
            </a:r>
            <a:endParaRPr lang="de-DE" sz="1400" dirty="0"/>
          </a:p>
          <a:p>
            <a:pPr marL="0" indent="0">
              <a:spcBef>
                <a:spcPts val="400"/>
              </a:spcBef>
              <a:spcAft>
                <a:spcPts val="400"/>
              </a:spcAft>
              <a:buNone/>
            </a:pPr>
            <a:r>
              <a:rPr lang="de-DE" sz="1400" dirty="0"/>
              <a:t>Capgemini Deutschland</a:t>
            </a:r>
          </a:p>
          <a:p>
            <a:pPr marL="0" indent="0">
              <a:spcBef>
                <a:spcPts val="400"/>
              </a:spcBef>
              <a:spcAft>
                <a:spcPts val="400"/>
              </a:spcAft>
              <a:buNone/>
            </a:pPr>
            <a:r>
              <a:rPr lang="de-DE" sz="1400" dirty="0"/>
              <a:t>Continental AG</a:t>
            </a:r>
          </a:p>
          <a:p>
            <a:pPr marL="0" indent="0">
              <a:spcBef>
                <a:spcPts val="400"/>
              </a:spcBef>
              <a:spcAft>
                <a:spcPts val="400"/>
              </a:spcAft>
              <a:buNone/>
            </a:pPr>
            <a:r>
              <a:rPr lang="de-DE" sz="1400" kern="0" dirty="0">
                <a:solidFill>
                  <a:schemeClr val="tx2"/>
                </a:solidFill>
                <a:uFill>
                  <a:solidFill/>
                </a:uFill>
                <a:sym typeface="Arial"/>
              </a:rPr>
              <a:t>DELO Industrie Klebstoffe GmbH &amp; Co. KGaA</a:t>
            </a:r>
          </a:p>
          <a:p>
            <a:pPr marL="0" indent="0">
              <a:spcBef>
                <a:spcPts val="400"/>
              </a:spcBef>
              <a:spcAft>
                <a:spcPts val="400"/>
              </a:spcAft>
              <a:buNone/>
            </a:pPr>
            <a:r>
              <a:rPr lang="de-DE" sz="1400" dirty="0"/>
              <a:t>Deutsche Bahn AG</a:t>
            </a:r>
          </a:p>
          <a:p>
            <a:pPr marL="0" indent="0">
              <a:spcBef>
                <a:spcPts val="400"/>
              </a:spcBef>
              <a:spcAft>
                <a:spcPts val="400"/>
              </a:spcAft>
              <a:buNone/>
            </a:pPr>
            <a:r>
              <a:rPr lang="de-DE" sz="1400" dirty="0"/>
              <a:t>Diehl GmbH </a:t>
            </a:r>
          </a:p>
          <a:p>
            <a:pPr marL="0" indent="0">
              <a:spcBef>
                <a:spcPts val="400"/>
              </a:spcBef>
              <a:spcAft>
                <a:spcPts val="400"/>
              </a:spcAft>
              <a:buNone/>
            </a:pPr>
            <a:r>
              <a:rPr lang="de-DE" sz="1400" dirty="0"/>
              <a:t>Dr. Grandel GmbH </a:t>
            </a:r>
          </a:p>
          <a:p>
            <a:pPr marL="0" indent="0">
              <a:spcBef>
                <a:spcPts val="400"/>
              </a:spcBef>
              <a:spcAft>
                <a:spcPts val="400"/>
              </a:spcAft>
              <a:buNone/>
            </a:pPr>
            <a:r>
              <a:rPr lang="de-DE" sz="1400" dirty="0"/>
              <a:t>Innenministerium Bayern</a:t>
            </a:r>
          </a:p>
          <a:p>
            <a:pPr marL="0" indent="0">
              <a:spcBef>
                <a:spcPts val="400"/>
              </a:spcBef>
              <a:spcAft>
                <a:spcPts val="400"/>
              </a:spcAft>
              <a:buNone/>
            </a:pPr>
            <a:r>
              <a:rPr lang="de-DE" sz="1400" dirty="0" err="1"/>
              <a:t>Lechwerke</a:t>
            </a:r>
            <a:r>
              <a:rPr lang="de-DE" sz="1400" dirty="0"/>
              <a:t> AG</a:t>
            </a:r>
          </a:p>
          <a:p>
            <a:pPr marL="0" indent="0">
              <a:spcBef>
                <a:spcPts val="400"/>
              </a:spcBef>
              <a:spcAft>
                <a:spcPts val="400"/>
              </a:spcAft>
              <a:buNone/>
            </a:pPr>
            <a:r>
              <a:rPr lang="de-DE" sz="1400" dirty="0"/>
              <a:t>Leoni AG</a:t>
            </a:r>
          </a:p>
          <a:p>
            <a:pPr marL="0" indent="0">
              <a:spcBef>
                <a:spcPts val="400"/>
              </a:spcBef>
              <a:spcAft>
                <a:spcPts val="400"/>
              </a:spcAft>
              <a:buNone/>
            </a:pPr>
            <a:r>
              <a:rPr lang="de-DE" sz="1400" dirty="0"/>
              <a:t>MAN Diesel &amp; Turbo SE</a:t>
            </a:r>
          </a:p>
          <a:p>
            <a:pPr marL="0" indent="0">
              <a:spcBef>
                <a:spcPts val="400"/>
              </a:spcBef>
              <a:spcAft>
                <a:spcPts val="400"/>
              </a:spcAft>
              <a:buNone/>
            </a:pPr>
            <a:r>
              <a:rPr lang="de-DE" sz="1400" dirty="0"/>
              <a:t>Mediengruppe Pressedruck</a:t>
            </a:r>
          </a:p>
          <a:p>
            <a:pPr marL="0" indent="0">
              <a:spcBef>
                <a:spcPts val="400"/>
              </a:spcBef>
              <a:spcAft>
                <a:spcPts val="400"/>
              </a:spcAft>
              <a:buNone/>
            </a:pPr>
            <a:r>
              <a:rPr lang="de-DE" sz="1400" dirty="0"/>
              <a:t>NCR GmbH</a:t>
            </a:r>
          </a:p>
          <a:p>
            <a:pPr marL="0" indent="0">
              <a:spcBef>
                <a:spcPts val="400"/>
              </a:spcBef>
              <a:spcAft>
                <a:spcPts val="400"/>
              </a:spcAft>
              <a:buNone/>
            </a:pPr>
            <a:r>
              <a:rPr lang="de-DE" sz="1400" dirty="0"/>
              <a:t>Schaeffler AG</a:t>
            </a:r>
          </a:p>
          <a:p>
            <a:pPr marL="0" indent="0">
              <a:spcBef>
                <a:spcPts val="400"/>
              </a:spcBef>
              <a:spcAft>
                <a:spcPts val="400"/>
              </a:spcAft>
              <a:buNone/>
            </a:pPr>
            <a:r>
              <a:rPr lang="de-DE" sz="1400" dirty="0"/>
              <a:t>Siemens AG</a:t>
            </a:r>
          </a:p>
          <a:p>
            <a:pPr marL="0" indent="0">
              <a:spcBef>
                <a:spcPts val="400"/>
              </a:spcBef>
              <a:spcAft>
                <a:spcPts val="400"/>
              </a:spcAft>
              <a:buNone/>
            </a:pPr>
            <a:r>
              <a:rPr lang="de-DE" sz="1400" dirty="0"/>
              <a:t>Stadtsparkasse Augsburg</a:t>
            </a:r>
          </a:p>
          <a:p>
            <a:pPr marL="0" indent="0">
              <a:spcBef>
                <a:spcPts val="400"/>
              </a:spcBef>
              <a:spcAft>
                <a:spcPts val="400"/>
              </a:spcAft>
              <a:buNone/>
            </a:pPr>
            <a:r>
              <a:rPr lang="de-DE" sz="1400" dirty="0"/>
              <a:t>Stadtsparkasse München</a:t>
            </a:r>
          </a:p>
          <a:p>
            <a:pPr marL="0" indent="0">
              <a:spcBef>
                <a:spcPts val="400"/>
              </a:spcBef>
              <a:spcAft>
                <a:spcPts val="400"/>
              </a:spcAft>
              <a:buNone/>
            </a:pPr>
            <a:r>
              <a:rPr lang="de-DE" sz="1400" dirty="0"/>
              <a:t>Stadtsparkasse Ulm</a:t>
            </a:r>
          </a:p>
          <a:p>
            <a:pPr marL="0" indent="0">
              <a:spcBef>
                <a:spcPts val="400"/>
              </a:spcBef>
              <a:spcAft>
                <a:spcPts val="400"/>
              </a:spcAft>
              <a:buNone/>
            </a:pPr>
            <a:r>
              <a:rPr lang="de-DE" sz="1400" dirty="0"/>
              <a:t>Süddeutscher Verlag GmbH</a:t>
            </a:r>
          </a:p>
          <a:p>
            <a:pPr marL="0" indent="0">
              <a:spcBef>
                <a:spcPts val="400"/>
              </a:spcBef>
              <a:spcAft>
                <a:spcPts val="400"/>
              </a:spcAft>
              <a:buNone/>
            </a:pPr>
            <a:r>
              <a:rPr lang="de-DE" sz="1400" dirty="0"/>
              <a:t>thyssenkrupp AG</a:t>
            </a:r>
          </a:p>
          <a:p>
            <a:pPr marL="0" indent="0">
              <a:spcBef>
                <a:spcPts val="400"/>
              </a:spcBef>
              <a:spcAft>
                <a:spcPts val="400"/>
              </a:spcAft>
              <a:buNone/>
            </a:pPr>
            <a:r>
              <a:rPr lang="de-DE" sz="1400" dirty="0"/>
              <a:t>Uni Credit Group</a:t>
            </a:r>
          </a:p>
          <a:p>
            <a:pPr marL="0" indent="0">
              <a:spcBef>
                <a:spcPts val="400"/>
              </a:spcBef>
              <a:spcAft>
                <a:spcPts val="400"/>
              </a:spcAft>
              <a:buNone/>
            </a:pPr>
            <a:r>
              <a:rPr lang="de-DE" sz="1400" dirty="0"/>
              <a:t>Wrigley GmbH</a:t>
            </a:r>
          </a:p>
          <a:p>
            <a:pPr algn="ctr"/>
            <a:endParaRPr lang="de-DE" sz="1400" kern="0" dirty="0">
              <a:solidFill>
                <a:schemeClr val="tx2"/>
              </a:solidFill>
              <a:uFill>
                <a:solidFill/>
              </a:uFill>
              <a:sym typeface="Arial"/>
            </a:endParaRPr>
          </a:p>
          <a:p>
            <a:pPr algn="ctr"/>
            <a:endParaRPr lang="de-DE" sz="1400" dirty="0"/>
          </a:p>
          <a:p>
            <a:pPr algn="ctr"/>
            <a:endParaRPr lang="de-DE" sz="1400" kern="0" dirty="0">
              <a:solidFill>
                <a:schemeClr val="tx2"/>
              </a:solidFill>
              <a:uFill>
                <a:solidFill/>
              </a:uFill>
              <a:sym typeface="Arial"/>
            </a:endParaRPr>
          </a:p>
          <a:p>
            <a:pPr algn="ctr"/>
            <a:endParaRPr lang="de-DE" sz="1400" kern="0" dirty="0">
              <a:solidFill>
                <a:schemeClr val="tx2"/>
              </a:solidFill>
              <a:uFill>
                <a:solidFill/>
              </a:uFill>
              <a:sym typeface="Arial"/>
            </a:endParaRPr>
          </a:p>
          <a:p>
            <a:pPr marL="0" indent="0">
              <a:spcBef>
                <a:spcPts val="400"/>
              </a:spcBef>
              <a:spcAft>
                <a:spcPts val="400"/>
              </a:spcAft>
              <a:buNone/>
            </a:pPr>
            <a:endParaRPr lang="de-DE" sz="1400" dirty="0"/>
          </a:p>
          <a:p>
            <a:pPr marL="0" indent="0">
              <a:spcBef>
                <a:spcPts val="400"/>
              </a:spcBef>
              <a:spcAft>
                <a:spcPts val="400"/>
              </a:spcAft>
              <a:buNone/>
            </a:pPr>
            <a:endParaRPr lang="de-DE" sz="1400" dirty="0"/>
          </a:p>
          <a:p>
            <a:pPr marL="0" indent="0">
              <a:spcBef>
                <a:spcPts val="400"/>
              </a:spcBef>
              <a:spcAft>
                <a:spcPts val="400"/>
              </a:spcAft>
              <a:buNone/>
            </a:pPr>
            <a:endParaRPr lang="de-DE" sz="1400" dirty="0"/>
          </a:p>
          <a:p>
            <a:pPr marL="0" indent="0">
              <a:spcBef>
                <a:spcPts val="400"/>
              </a:spcBef>
              <a:spcAft>
                <a:spcPts val="400"/>
              </a:spcAft>
              <a:buNone/>
            </a:pPr>
            <a:endParaRPr lang="de-DE" sz="1400" dirty="0"/>
          </a:p>
        </p:txBody>
      </p:sp>
    </p:spTree>
    <p:extLst>
      <p:ext uri="{BB962C8B-B14F-4D97-AF65-F5344CB8AC3E}">
        <p14:creationId xmlns:p14="http://schemas.microsoft.com/office/powerpoint/2010/main" val="2617130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3"/>
          <p:cNvSpPr>
            <a:spLocks noGrp="1"/>
          </p:cNvSpPr>
          <p:nvPr>
            <p:ph type="body" sz="quarter" idx="11"/>
          </p:nvPr>
        </p:nvSpPr>
        <p:spPr>
          <a:xfrm>
            <a:off x="333374" y="1457852"/>
            <a:ext cx="6191252" cy="2651102"/>
          </a:xfrm>
        </p:spPr>
        <p:txBody>
          <a:bodyPr/>
          <a:lstStyle/>
          <a:p>
            <a:pPr marL="0" indent="0">
              <a:spcBef>
                <a:spcPts val="600"/>
              </a:spcBef>
              <a:spcAft>
                <a:spcPts val="600"/>
              </a:spcAft>
              <a:buNone/>
            </a:pPr>
            <a:r>
              <a:rPr lang="de-DE" sz="1800" b="1" dirty="0">
                <a:solidFill>
                  <a:srgbClr val="B93619"/>
                </a:solidFill>
              </a:rPr>
              <a:t>Teilnehmerstimmen</a:t>
            </a:r>
          </a:p>
          <a:p>
            <a:pPr marL="0" indent="0">
              <a:spcBef>
                <a:spcPts val="600"/>
              </a:spcBef>
              <a:spcAft>
                <a:spcPts val="600"/>
              </a:spcAft>
              <a:buNone/>
            </a:pPr>
            <a:r>
              <a:rPr lang="de-DE" sz="1100" i="1" dirty="0"/>
              <a:t>Bitte haben Sie Verständnis dafür, dass es sich aufgrund der Diskretion unseren Klienten gegenüber teilweise um anonymisierte Auszüge handelt. </a:t>
            </a:r>
          </a:p>
          <a:p>
            <a:pPr marL="0" indent="0">
              <a:spcBef>
                <a:spcPts val="600"/>
              </a:spcBef>
              <a:spcAft>
                <a:spcPts val="600"/>
              </a:spcAft>
              <a:buNone/>
            </a:pPr>
            <a:endParaRPr lang="de-DE" sz="1100" dirty="0"/>
          </a:p>
          <a:p>
            <a:pPr marL="0" indent="0">
              <a:spcBef>
                <a:spcPts val="600"/>
              </a:spcBef>
              <a:spcAft>
                <a:spcPts val="600"/>
              </a:spcAft>
              <a:buNone/>
            </a:pPr>
            <a:r>
              <a:rPr lang="de-DE" sz="1100" dirty="0"/>
              <a:t>„Das war mit Abstand das beste Seminar! Insbesondere zum Thema Kommunikation. Es hat einfach alles gepasst!“</a:t>
            </a:r>
            <a:br>
              <a:rPr lang="de-DE" sz="1100" dirty="0"/>
            </a:br>
            <a:r>
              <a:rPr lang="de-DE" sz="1100" dirty="0"/>
              <a:t>(Schaeffler Group)</a:t>
            </a:r>
          </a:p>
          <a:p>
            <a:pPr marL="0" indent="0">
              <a:spcBef>
                <a:spcPts val="600"/>
              </a:spcBef>
              <a:spcAft>
                <a:spcPts val="600"/>
              </a:spcAft>
              <a:buNone/>
            </a:pPr>
            <a:r>
              <a:rPr lang="de-DE" sz="1100" dirty="0"/>
              <a:t>„Die Referentin war spitze, sympathisch, offen und direkt. Das Thema Kommunikation wird durch Frau von Mirbach aus einer anderen Perspektive geschult als in von mir bisher besuchten Kursen. Sie ist im Management zu Hause und hat Jahre im Schauspiel zugebracht, das bringt einen hohen Neuheitsgrad, gerade für Teilnehmer, die schon weit fortgeschrittenen sind.“</a:t>
            </a:r>
            <a:br>
              <a:rPr lang="de-DE" sz="1100" dirty="0"/>
            </a:br>
            <a:r>
              <a:rPr lang="de-DE" sz="1100" dirty="0"/>
              <a:t>(Schaeffler Group)</a:t>
            </a:r>
          </a:p>
          <a:p>
            <a:pPr marL="0" indent="0">
              <a:spcBef>
                <a:spcPts val="600"/>
              </a:spcBef>
              <a:spcAft>
                <a:spcPts val="600"/>
              </a:spcAft>
              <a:buNone/>
            </a:pPr>
            <a:r>
              <a:rPr lang="de-DE" sz="1100" dirty="0"/>
              <a:t>„Ich habe mit Experten in Hollywood gearbeitet, Speaker- und Bühnentraining in Kalifornien mit den weltbesten Trainern gemacht – und war absolut überrascht, dass hier in Augsburg Friederike von Mirbach genau diese Art von Arbeit leisten kann. Absolut empfehlenswert … !“ </a:t>
            </a:r>
            <a:br>
              <a:rPr lang="de-DE" sz="1100" dirty="0"/>
            </a:br>
            <a:r>
              <a:rPr lang="de-DE" sz="1100" dirty="0"/>
              <a:t>(Thomas Reichart, Reichart Leadership Group München)</a:t>
            </a:r>
          </a:p>
          <a:p>
            <a:pPr marL="0" indent="0">
              <a:spcBef>
                <a:spcPts val="600"/>
              </a:spcBef>
              <a:spcAft>
                <a:spcPts val="600"/>
              </a:spcAft>
              <a:buNone/>
            </a:pPr>
            <a:r>
              <a:rPr lang="de-DE" sz="1100" dirty="0"/>
              <a:t>„Frau von Mirbach hat unsere Erwartungen von Anfang an in vollem Umfang erfüllt. Sie hat darauf verzichtet, die Teilnehmer mit Theorie zu überfrachten und ging „in medias res“. Nach einer kurzen Aufwärmrunde standen wir vor der Kamera und mussten zu heiklen Fragen Stellung beziehen. Frau von Mirbach nahm eine präzise Stärken-Schwächen-Analyse vor. Verbesserungsvorschläge machte sie auf eine sehr charmante und dezente Art. Im zweiten Durchgang waren bei allen Teilnehmern deutliche Fortschritte erkennbar.“</a:t>
            </a:r>
            <a:br>
              <a:rPr lang="de-DE" sz="1100" dirty="0"/>
            </a:br>
            <a:r>
              <a:rPr lang="de-DE" sz="1100" dirty="0"/>
              <a:t>(Pressesprecher der Kassenzahnärztlichen Vereinigung Bayern)</a:t>
            </a:r>
          </a:p>
          <a:p>
            <a:pPr marL="0" indent="0">
              <a:spcBef>
                <a:spcPts val="600"/>
              </a:spcBef>
              <a:spcAft>
                <a:spcPts val="600"/>
              </a:spcAft>
              <a:buNone/>
            </a:pPr>
            <a:r>
              <a:rPr lang="de-DE" sz="1100" dirty="0"/>
              <a:t>„Frau von Mirbach spiegelte mir mit großem Einfühlungsvermögen Verhaltensweisen und persönliche Einstellungen, die mir in meiner weiteren Persönlichkeitsentwicklung im Wege standen. Sie half mir, mich aktiv damit auseinander zu setzen und in positive Verhaltensmuster zu wandeln. Heute fühle ich mich erfolgreicher und selbstbewusster. Dank ihr habe ich Antennen entwickelt, die mir rechtzeitig anzeigen, was mich in schwierigen Verhandlungen weiter bringt und was mich eher behindert.“</a:t>
            </a:r>
            <a:br>
              <a:rPr lang="de-DE" sz="1100" dirty="0"/>
            </a:br>
            <a:r>
              <a:rPr lang="de-DE" sz="1100" dirty="0"/>
              <a:t>(Obere Führungskraft, Stadtsparkasse Augsburg)</a:t>
            </a:r>
          </a:p>
          <a:p>
            <a:pPr marL="0" indent="0">
              <a:spcBef>
                <a:spcPts val="600"/>
              </a:spcBef>
              <a:spcAft>
                <a:spcPts val="600"/>
              </a:spcAft>
              <a:buNone/>
            </a:pPr>
            <a:r>
              <a:rPr lang="de-DE" sz="1100" dirty="0"/>
              <a:t>„Die gemeinsame Vorbereitung gab mir für meine Präsentation unglaublich viel Selbstbewusstsein und Sicherheit. Das positive Feedback, das ich erhalten habe, hat diese Arbeit bestätigt.“ </a:t>
            </a:r>
            <a:br>
              <a:rPr lang="de-DE" sz="1100" dirty="0"/>
            </a:br>
            <a:r>
              <a:rPr lang="de-DE" sz="1100" dirty="0"/>
              <a:t>(Capgemini)</a:t>
            </a:r>
          </a:p>
          <a:p>
            <a:pPr marL="0" indent="0">
              <a:spcBef>
                <a:spcPts val="600"/>
              </a:spcBef>
              <a:spcAft>
                <a:spcPts val="600"/>
              </a:spcAft>
              <a:buNone/>
            </a:pPr>
            <a:r>
              <a:rPr lang="de-DE" sz="1100" dirty="0"/>
              <a:t>„Die Trainerin ist individuell auf die einzelnen Teilnehmer eingegangen.“ </a:t>
            </a:r>
            <a:br>
              <a:rPr lang="de-DE" sz="1100" dirty="0"/>
            </a:br>
            <a:r>
              <a:rPr lang="de-DE" sz="1100" dirty="0"/>
              <a:t>(Mediengruppe Pressedruck, Augsburg)</a:t>
            </a:r>
          </a:p>
          <a:p>
            <a:pPr marL="0" indent="0" algn="ctr">
              <a:spcBef>
                <a:spcPts val="600"/>
              </a:spcBef>
              <a:spcAft>
                <a:spcPts val="600"/>
              </a:spcAft>
              <a:buNone/>
            </a:pPr>
            <a:endParaRPr lang="de-DE" sz="1100" b="1" dirty="0">
              <a:solidFill>
                <a:srgbClr val="C00000"/>
              </a:solidFill>
            </a:endParaRPr>
          </a:p>
        </p:txBody>
      </p:sp>
    </p:spTree>
    <p:extLst>
      <p:ext uri="{BB962C8B-B14F-4D97-AF65-F5344CB8AC3E}">
        <p14:creationId xmlns:p14="http://schemas.microsoft.com/office/powerpoint/2010/main" val="3157129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3"/>
          <p:cNvSpPr>
            <a:spLocks noGrp="1"/>
          </p:cNvSpPr>
          <p:nvPr>
            <p:ph type="body" sz="quarter" idx="11"/>
          </p:nvPr>
        </p:nvSpPr>
        <p:spPr>
          <a:xfrm>
            <a:off x="333374" y="1457852"/>
            <a:ext cx="6191252" cy="2651102"/>
          </a:xfrm>
        </p:spPr>
        <p:txBody>
          <a:bodyPr/>
          <a:lstStyle/>
          <a:p>
            <a:pPr marL="0" indent="0">
              <a:spcBef>
                <a:spcPts val="600"/>
              </a:spcBef>
              <a:spcAft>
                <a:spcPts val="600"/>
              </a:spcAft>
              <a:buNone/>
            </a:pPr>
            <a:r>
              <a:rPr lang="de-DE" sz="1800" b="1" dirty="0">
                <a:solidFill>
                  <a:srgbClr val="B93619"/>
                </a:solidFill>
              </a:rPr>
              <a:t>Teilnehmerstimmen</a:t>
            </a:r>
          </a:p>
          <a:p>
            <a:pPr marL="0" indent="0">
              <a:spcBef>
                <a:spcPts val="600"/>
              </a:spcBef>
              <a:spcAft>
                <a:spcPts val="600"/>
              </a:spcAft>
              <a:buNone/>
            </a:pPr>
            <a:r>
              <a:rPr lang="de-DE" sz="1100" i="1" dirty="0"/>
              <a:t>Bitte haben Sie Verständnis dafür, dass es sich aufgrund der Diskretion unseren Klienten gegenüber teilweise um anonymisierte Auszüge handelt. </a:t>
            </a:r>
          </a:p>
          <a:p>
            <a:pPr marL="0" indent="0">
              <a:spcBef>
                <a:spcPts val="600"/>
              </a:spcBef>
              <a:spcAft>
                <a:spcPts val="600"/>
              </a:spcAft>
              <a:buNone/>
            </a:pPr>
            <a:endParaRPr lang="de-DE" sz="1100" i="1" dirty="0"/>
          </a:p>
          <a:p>
            <a:pPr marL="0" indent="0">
              <a:spcBef>
                <a:spcPts val="600"/>
              </a:spcBef>
              <a:spcAft>
                <a:spcPts val="600"/>
              </a:spcAft>
              <a:buNone/>
            </a:pPr>
            <a:r>
              <a:rPr lang="de-DE" sz="1100" dirty="0"/>
              <a:t>„kompetent.authentisch.lebendig.relevant.“</a:t>
            </a:r>
            <a:br>
              <a:rPr lang="de-DE" sz="1100" dirty="0"/>
            </a:br>
            <a:r>
              <a:rPr lang="de-DE" sz="1100" dirty="0"/>
              <a:t>(Podiumsdiskussion zur dritten Ausgabe des Plan W Magazins der Süddeutschen Zeitung mit dem Titel „Super Job! Arbeiten ohne wahnsinnig zu werden)</a:t>
            </a:r>
          </a:p>
          <a:p>
            <a:pPr marL="0" indent="0">
              <a:spcBef>
                <a:spcPts val="600"/>
              </a:spcBef>
              <a:spcAft>
                <a:spcPts val="600"/>
              </a:spcAft>
              <a:buNone/>
            </a:pPr>
            <a:r>
              <a:rPr lang="de-DE" sz="1100" dirty="0"/>
              <a:t>„Ich muss ehrlich zugeben, dass Ihr Seminar für mich von allen meinen bisher besuchten Trainings mit Abstand am wertvollsten war. Die Art und Weise, wie Sie Ihr Fachwissen rüberbringen und Ihr lebhaftes Auftreten wirken sehr authentisch. Machen Sie bitte weiter so, Sie haben bei mir einen nachhaltigen Eindruck hinterlassen!“</a:t>
            </a:r>
            <a:br>
              <a:rPr lang="de-DE" sz="1100" dirty="0"/>
            </a:br>
            <a:r>
              <a:rPr lang="de-DE" sz="1100" dirty="0"/>
              <a:t>(Produktentwicklung, Schaeffler Technologies AG &amp; Co. KG)</a:t>
            </a:r>
          </a:p>
          <a:p>
            <a:pPr marL="0" indent="0">
              <a:spcBef>
                <a:spcPts val="600"/>
              </a:spcBef>
              <a:spcAft>
                <a:spcPts val="600"/>
              </a:spcAft>
              <a:buNone/>
            </a:pPr>
            <a:r>
              <a:rPr lang="de-DE" sz="1100" dirty="0"/>
              <a:t>"...wie man eine glasklare Kommunikation zwischen Abteilungen und den handelnden Personen etabliert - das ist ganz klar die Passion und die Stärke von Frau von Mirbach. Sie deckt sofort Verbesserungspotenzial auf und zeigt praxisnah Wege zur schnellen Lösungsfindung auf - direkt und ohne "Schönreden" und ohne Umschweife; ein Tag Beratung schafft schon Transparenz.“</a:t>
            </a:r>
            <a:br>
              <a:rPr lang="de-DE" sz="1100" dirty="0"/>
            </a:br>
            <a:r>
              <a:rPr lang="de-DE" sz="1100" dirty="0"/>
              <a:t>(Leader Finance, NCR GmbH)</a:t>
            </a:r>
          </a:p>
          <a:p>
            <a:pPr marL="0" indent="0">
              <a:spcBef>
                <a:spcPts val="600"/>
              </a:spcBef>
              <a:spcAft>
                <a:spcPts val="600"/>
              </a:spcAft>
              <a:buNone/>
            </a:pPr>
            <a:r>
              <a:rPr lang="de-DE" sz="1100" dirty="0"/>
              <a:t>„Tolle Atmosphäre, geniale Referentin und inhaltlich sowie didaktisch einer der besten Schulungen, die ich bisher besucht habe!“</a:t>
            </a:r>
            <a:br>
              <a:rPr lang="de-DE" sz="1100" dirty="0"/>
            </a:br>
            <a:r>
              <a:rPr lang="de-DE" sz="1100" dirty="0"/>
              <a:t>(Stadtsparkasse München) </a:t>
            </a:r>
          </a:p>
          <a:p>
            <a:pPr marL="0" indent="0">
              <a:spcBef>
                <a:spcPts val="600"/>
              </a:spcBef>
              <a:spcAft>
                <a:spcPts val="600"/>
              </a:spcAft>
              <a:buNone/>
            </a:pPr>
            <a:r>
              <a:rPr lang="de-DE" sz="1100" dirty="0"/>
              <a:t>„Frau von Mirbach gab mir ein wirklich ehrliches (!) Feedback und entwickelte mit mir sofort gut umsetzbare Optimierungsideen. Meine Auftrittskompetenz wurde enorm gesteigert.“ </a:t>
            </a:r>
            <a:br>
              <a:rPr lang="de-DE" sz="1100" dirty="0"/>
            </a:br>
            <a:r>
              <a:rPr lang="de-DE" sz="1100" dirty="0"/>
              <a:t>(MAN Diesel &amp; Turbo SE)</a:t>
            </a:r>
          </a:p>
          <a:p>
            <a:pPr marL="0" indent="0">
              <a:spcBef>
                <a:spcPts val="600"/>
              </a:spcBef>
              <a:spcAft>
                <a:spcPts val="600"/>
              </a:spcAft>
              <a:buNone/>
            </a:pPr>
            <a:r>
              <a:rPr lang="de-DE" sz="1100" dirty="0"/>
              <a:t>„Das Seminar ist auf jeden Fall empfehlenswert und hat mich persönlich weitergebracht.“</a:t>
            </a:r>
            <a:br>
              <a:rPr lang="de-DE" sz="1100" dirty="0"/>
            </a:br>
            <a:r>
              <a:rPr lang="de-DE" sz="1100" dirty="0"/>
              <a:t>(Schaeffler Group)</a:t>
            </a:r>
          </a:p>
          <a:p>
            <a:pPr marL="0" indent="0">
              <a:spcBef>
                <a:spcPts val="600"/>
              </a:spcBef>
              <a:spcAft>
                <a:spcPts val="600"/>
              </a:spcAft>
              <a:buNone/>
            </a:pPr>
            <a:r>
              <a:rPr lang="de-DE" sz="1100" dirty="0"/>
              <a:t>„Frau von Mirbach hat alles sehr bildlich und mit guter Körpersprache darstellen können, echt super… viele praktische Übungen. Sie lebt, was sie lehrt.“ </a:t>
            </a:r>
            <a:br>
              <a:rPr lang="de-DE" sz="1100" dirty="0"/>
            </a:br>
            <a:r>
              <a:rPr lang="de-DE" sz="1100" dirty="0"/>
              <a:t>(</a:t>
            </a:r>
            <a:r>
              <a:rPr lang="de-DE" sz="1100" dirty="0" err="1"/>
              <a:t>BayernLB</a:t>
            </a:r>
            <a:r>
              <a:rPr lang="de-DE" sz="1100" dirty="0"/>
              <a:t>)</a:t>
            </a:r>
          </a:p>
          <a:p>
            <a:pPr marL="0" indent="0">
              <a:spcBef>
                <a:spcPts val="600"/>
              </a:spcBef>
              <a:spcAft>
                <a:spcPts val="600"/>
              </a:spcAft>
              <a:buNone/>
            </a:pPr>
            <a:r>
              <a:rPr lang="de-DE" sz="1100" dirty="0"/>
              <a:t>„Aufgrund der Einzelübungen und den anschließenden Reflexionen konnte ich bereits in den zwei Seminartagen enorme Fortschritte feststellen und durch die mitgegeben Selbstübungen diese weiter ausbauen.“ </a:t>
            </a:r>
            <a:br>
              <a:rPr lang="de-DE" sz="1100" dirty="0"/>
            </a:br>
            <a:r>
              <a:rPr lang="de-DE" sz="1100" dirty="0"/>
              <a:t>(Deutsche Bahn AG, Berlin)</a:t>
            </a:r>
          </a:p>
          <a:p>
            <a:pPr marL="0" indent="0" algn="ctr">
              <a:spcBef>
                <a:spcPts val="600"/>
              </a:spcBef>
              <a:spcAft>
                <a:spcPts val="600"/>
              </a:spcAft>
              <a:buNone/>
            </a:pPr>
            <a:endParaRPr lang="de-DE" sz="1100" dirty="0"/>
          </a:p>
        </p:txBody>
      </p:sp>
      <p:sp>
        <p:nvSpPr>
          <p:cNvPr id="9" name="Textfeld 8"/>
          <p:cNvSpPr txBox="1"/>
          <p:nvPr/>
        </p:nvSpPr>
        <p:spPr>
          <a:xfrm>
            <a:off x="313622" y="9191846"/>
            <a:ext cx="2198475" cy="276995"/>
          </a:xfrm>
          <a:prstGeom prst="rect">
            <a:avLst/>
          </a:prstGeom>
        </p:spPr>
        <p:txBody>
          <a:bodyPr wrap="none" lIns="91434" tIns="45718" rIns="91434" bIns="45718" rtlCol="0" anchor="ctr">
            <a:spAutoFit/>
          </a:bodyPr>
          <a:lstStyle/>
          <a:p>
            <a:pPr defTabSz="914400"/>
            <a:r>
              <a:rPr lang="de-DE" sz="1200" b="1" dirty="0">
                <a:solidFill>
                  <a:schemeClr val="tx2"/>
                </a:solidFill>
              </a:rPr>
              <a:t>Friederike Freifrau von Mirbach</a:t>
            </a:r>
          </a:p>
        </p:txBody>
      </p:sp>
      <p:pic>
        <p:nvPicPr>
          <p:cNvPr id="2" name="Grafi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0800" y="8712000"/>
            <a:ext cx="2841978" cy="543600"/>
          </a:xfrm>
          <a:prstGeom prst="rect">
            <a:avLst/>
          </a:prstGeom>
        </p:spPr>
      </p:pic>
      <p:pic>
        <p:nvPicPr>
          <p:cNvPr id="5" name="Grafik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502" y="8763597"/>
            <a:ext cx="2047461" cy="440405"/>
          </a:xfrm>
          <a:prstGeom prst="rect">
            <a:avLst/>
          </a:prstGeom>
        </p:spPr>
      </p:pic>
    </p:spTree>
    <p:extLst>
      <p:ext uri="{BB962C8B-B14F-4D97-AF65-F5344CB8AC3E}">
        <p14:creationId xmlns:p14="http://schemas.microsoft.com/office/powerpoint/2010/main" val="35745782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ephyros">
  <a:themeElements>
    <a:clrScheme name="JR OP-Akademie">
      <a:dk1>
        <a:srgbClr val="000000"/>
      </a:dk1>
      <a:lt1>
        <a:srgbClr val="FFFFFF"/>
      </a:lt1>
      <a:dk2>
        <a:srgbClr val="254061"/>
      </a:dk2>
      <a:lt2>
        <a:srgbClr val="FFFFFF"/>
      </a:lt2>
      <a:accent1>
        <a:srgbClr val="254061"/>
      </a:accent1>
      <a:accent2>
        <a:srgbClr val="44647F"/>
      </a:accent2>
      <a:accent3>
        <a:srgbClr val="36A8EB"/>
      </a:accent3>
      <a:accent4>
        <a:srgbClr val="808080"/>
      </a:accent4>
      <a:accent5>
        <a:srgbClr val="000000"/>
      </a:accent5>
      <a:accent6>
        <a:srgbClr val="E3000E"/>
      </a:accent6>
      <a:hlink>
        <a:srgbClr val="36A8EB"/>
      </a:hlink>
      <a:folHlink>
        <a:srgbClr val="B2B2B2"/>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Zephyros">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solidFill>
          <a:schemeClr val="tx2"/>
        </a:solidFill>
      </a:spPr>
      <a:bodyPr wrap="square" rtlCol="0" anchor="ctr">
        <a:noAutofit/>
      </a:bodyPr>
      <a:lstStyle>
        <a:defPPr marL="342900" indent="-342900" algn="ctr">
          <a:buFont typeface="Symbol" panose="05050102010706020507" pitchFamily="18" charset="2"/>
          <a:buChar char="-"/>
          <a:defRPr sz="1400" kern="0" dirty="0">
            <a:solidFill>
              <a:schemeClr val="tx2"/>
            </a:solidFill>
            <a:uFill>
              <a:solidFill/>
            </a:uFill>
            <a:latin typeface="+mj-lt"/>
            <a:sym typeface="Arial"/>
          </a:defRPr>
        </a:defPPr>
      </a:lstStyle>
    </a:spDef>
    <a:lnDef>
      <a:spPr/>
      <a:bodyPr/>
      <a:lstStyle/>
      <a:style>
        <a:lnRef idx="2">
          <a:schemeClr val="accent1"/>
        </a:lnRef>
        <a:fillRef idx="0">
          <a:schemeClr val="accent1"/>
        </a:fillRef>
        <a:effectRef idx="1">
          <a:schemeClr val="accent1"/>
        </a:effectRef>
        <a:fontRef idx="minor">
          <a:schemeClr val="tx1"/>
        </a:fontRef>
      </a:style>
    </a:lnDef>
    <a:txDef>
      <a:spPr/>
      <a:bodyPr lIns="91434" tIns="45718" rIns="91434" bIns="45718" anchor="ctr"/>
      <a:lstStyle>
        <a:defPPr defTabSz="914400">
          <a:defRPr sz="1600" dirty="0" smtClean="0">
            <a:solidFill>
              <a:schemeClr val="tx2"/>
            </a:solidFill>
          </a:defRPr>
        </a:defPPr>
      </a:lstStyle>
    </a:txDef>
  </a:objectDefaults>
  <a:extraClrSchemeLst/>
</a:theme>
</file>

<file path=ppt/theme/theme2.xml><?xml version="1.0" encoding="utf-8"?>
<a:theme xmlns:a="http://schemas.openxmlformats.org/drawingml/2006/main" name="1_Benutzerdefiniertes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Benutzerdefiniertes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1519</Words>
  <Application>Microsoft Office PowerPoint</Application>
  <PresentationFormat>A4-Papier (210 x 297 mm)</PresentationFormat>
  <Paragraphs>190</Paragraphs>
  <Slides>9</Slides>
  <Notes>6</Notes>
  <HiddenSlides>0</HiddenSlides>
  <MMClips>0</MMClips>
  <ScaleCrop>false</ScaleCrop>
  <HeadingPairs>
    <vt:vector size="6" baseType="variant">
      <vt:variant>
        <vt:lpstr>Verwendete Schriftarten</vt:lpstr>
      </vt:variant>
      <vt:variant>
        <vt:i4>8</vt:i4>
      </vt:variant>
      <vt:variant>
        <vt:lpstr>Design</vt:lpstr>
      </vt:variant>
      <vt:variant>
        <vt:i4>3</vt:i4>
      </vt:variant>
      <vt:variant>
        <vt:lpstr>Folientitel</vt:lpstr>
      </vt:variant>
      <vt:variant>
        <vt:i4>9</vt:i4>
      </vt:variant>
    </vt:vector>
  </HeadingPairs>
  <TitlesOfParts>
    <vt:vector size="20" baseType="lpstr">
      <vt:lpstr>MS PGothic</vt:lpstr>
      <vt:lpstr>MS PGothic</vt:lpstr>
      <vt:lpstr>Arial</vt:lpstr>
      <vt:lpstr>Calibri</vt:lpstr>
      <vt:lpstr>Calibri  </vt:lpstr>
      <vt:lpstr>Symbol</vt:lpstr>
      <vt:lpstr>Wingdings</vt:lpstr>
      <vt:lpstr>Wingdings 2</vt:lpstr>
      <vt:lpstr>Zephyros</vt:lpstr>
      <vt:lpstr>1_Benutzerdefiniertes Design</vt:lpstr>
      <vt:lpstr>Benutzerdefiniertes Design</vt:lpstr>
      <vt:lpstr>Frauenpower mit Ausdruck und Wirkung! Überzeugen Sie - immer! </vt:lpstr>
      <vt:lpstr>Kommunikation mit Wirkung Auftrittskompetenz ist entscheidend!</vt:lpstr>
      <vt:lpstr>Präsentations-Update für Profis Überzeugungsstrategien dem Gegenüber anpassen</vt:lpstr>
      <vt:lpstr>Mediensouveränität in der digitalen Welt</vt:lpstr>
      <vt:lpstr>Stark im Auftritt durch  Körpersprache Verschaffen Sie Ihren Botschaften Raum</vt:lpstr>
      <vt:lpstr>PowerPoint-Präsentation</vt:lpstr>
      <vt:lpstr>PowerPoint-Präsentation</vt:lpstr>
      <vt:lpstr>PowerPoint-Präsentation</vt:lpstr>
      <vt:lpstr>PowerPoint-Präsentation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Martina Schnatterer</dc:creator>
  <cp:lastModifiedBy>Angelika Gruber</cp:lastModifiedBy>
  <cp:revision>817</cp:revision>
  <cp:lastPrinted>2017-04-12T10:02:35Z</cp:lastPrinted>
  <dcterms:created xsi:type="dcterms:W3CDTF">2013-02-04T10:00:31Z</dcterms:created>
  <dcterms:modified xsi:type="dcterms:W3CDTF">2017-05-18T07:28:02Z</dcterms:modified>
</cp:coreProperties>
</file>